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82" r:id="rId2"/>
    <p:sldId id="288" r:id="rId3"/>
    <p:sldId id="289" r:id="rId4"/>
    <p:sldId id="283" r:id="rId5"/>
    <p:sldId id="284" r:id="rId6"/>
    <p:sldId id="336" r:id="rId7"/>
    <p:sldId id="286" r:id="rId8"/>
    <p:sldId id="285" r:id="rId9"/>
    <p:sldId id="335" r:id="rId10"/>
    <p:sldId id="328" r:id="rId11"/>
    <p:sldId id="290" r:id="rId12"/>
    <p:sldId id="291" r:id="rId13"/>
    <p:sldId id="292" r:id="rId14"/>
    <p:sldId id="305" r:id="rId15"/>
    <p:sldId id="303" r:id="rId16"/>
    <p:sldId id="337" r:id="rId17"/>
    <p:sldId id="304" r:id="rId18"/>
    <p:sldId id="338" r:id="rId19"/>
    <p:sldId id="293" r:id="rId20"/>
    <p:sldId id="295" r:id="rId21"/>
    <p:sldId id="296" r:id="rId22"/>
    <p:sldId id="299" r:id="rId23"/>
    <p:sldId id="298" r:id="rId24"/>
    <p:sldId id="300" r:id="rId25"/>
    <p:sldId id="301" r:id="rId26"/>
    <p:sldId id="297" r:id="rId27"/>
    <p:sldId id="302" r:id="rId28"/>
    <p:sldId id="306" r:id="rId29"/>
    <p:sldId id="334" r:id="rId30"/>
    <p:sldId id="333" r:id="rId31"/>
    <p:sldId id="311" r:id="rId32"/>
    <p:sldId id="339" r:id="rId33"/>
    <p:sldId id="310" r:id="rId34"/>
    <p:sldId id="316" r:id="rId35"/>
    <p:sldId id="321" r:id="rId36"/>
    <p:sldId id="315" r:id="rId37"/>
    <p:sldId id="312" r:id="rId38"/>
    <p:sldId id="309" r:id="rId39"/>
    <p:sldId id="318" r:id="rId40"/>
    <p:sldId id="319" r:id="rId41"/>
    <p:sldId id="317" r:id="rId42"/>
    <p:sldId id="313" r:id="rId43"/>
    <p:sldId id="314" r:id="rId44"/>
    <p:sldId id="322" r:id="rId45"/>
    <p:sldId id="323" r:id="rId46"/>
    <p:sldId id="324" r:id="rId47"/>
    <p:sldId id="325" r:id="rId48"/>
    <p:sldId id="326" r:id="rId49"/>
    <p:sldId id="327" r:id="rId50"/>
    <p:sldId id="332" r:id="rId51"/>
    <p:sldId id="329" r:id="rId52"/>
    <p:sldId id="330" r:id="rId53"/>
    <p:sldId id="331" r:id="rId54"/>
    <p:sldId id="30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9E"/>
    <a:srgbClr val="B75FE7"/>
    <a:srgbClr val="FFBC49"/>
    <a:srgbClr val="D9D9D9"/>
    <a:srgbClr val="AB51D6"/>
    <a:srgbClr val="FF9A00"/>
    <a:srgbClr val="EEFF41"/>
    <a:srgbClr val="009688"/>
    <a:srgbClr val="FF5D5B"/>
    <a:srgbClr val="517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BFC98-5736-4405-8B07-D2823EF61A9E}" v="222" dt="2021-04-29T12:44:36.70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6" autoAdjust="0"/>
    <p:restoredTop sz="83304" autoAdjust="0"/>
  </p:normalViewPr>
  <p:slideViewPr>
    <p:cSldViewPr snapToGrid="0">
      <p:cViewPr varScale="1">
        <p:scale>
          <a:sx n="99" d="100"/>
          <a:sy n="99" d="100"/>
        </p:scale>
        <p:origin x="149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D735EA02-767D-4C9F-8AC7-2AD082872F07}"/>
    <pc:docChg chg="undo custSel addSld delSld modSld sldOrd">
      <pc:chgData name="Weifeng Xu" userId="e7aed605-a3dd-4d5a-a692-a87037af107b" providerId="ADAL" clId="{D735EA02-767D-4C9F-8AC7-2AD082872F07}" dt="2021-03-28T15:34:52.497" v="8511" actId="20577"/>
      <pc:docMkLst>
        <pc:docMk/>
      </pc:docMkLst>
      <pc:sldChg chg="del">
        <pc:chgData name="Weifeng Xu" userId="e7aed605-a3dd-4d5a-a692-a87037af107b" providerId="ADAL" clId="{D735EA02-767D-4C9F-8AC7-2AD082872F07}" dt="2021-03-23T14:46:19.021" v="3" actId="47"/>
        <pc:sldMkLst>
          <pc:docMk/>
          <pc:sldMk cId="594714798" sldId="257"/>
        </pc:sldMkLst>
      </pc:sldChg>
      <pc:sldChg chg="del">
        <pc:chgData name="Weifeng Xu" userId="e7aed605-a3dd-4d5a-a692-a87037af107b" providerId="ADAL" clId="{D735EA02-767D-4C9F-8AC7-2AD082872F07}" dt="2021-03-23T14:46:19.180" v="4" actId="47"/>
        <pc:sldMkLst>
          <pc:docMk/>
          <pc:sldMk cId="824954207" sldId="258"/>
        </pc:sldMkLst>
      </pc:sldChg>
      <pc:sldChg chg="del">
        <pc:chgData name="Weifeng Xu" userId="e7aed605-a3dd-4d5a-a692-a87037af107b" providerId="ADAL" clId="{D735EA02-767D-4C9F-8AC7-2AD082872F07}" dt="2021-03-23T14:46:19.339" v="5" actId="47"/>
        <pc:sldMkLst>
          <pc:docMk/>
          <pc:sldMk cId="357665137" sldId="259"/>
        </pc:sldMkLst>
      </pc:sldChg>
      <pc:sldChg chg="del">
        <pc:chgData name="Weifeng Xu" userId="e7aed605-a3dd-4d5a-a692-a87037af107b" providerId="ADAL" clId="{D735EA02-767D-4C9F-8AC7-2AD082872F07}" dt="2021-03-23T14:46:18.890" v="2" actId="47"/>
        <pc:sldMkLst>
          <pc:docMk/>
          <pc:sldMk cId="838394385" sldId="260"/>
        </pc:sldMkLst>
      </pc:sldChg>
      <pc:sldChg chg="modSp mod">
        <pc:chgData name="Weifeng Xu" userId="e7aed605-a3dd-4d5a-a692-a87037af107b" providerId="ADAL" clId="{D735EA02-767D-4C9F-8AC7-2AD082872F07}" dt="2021-03-23T14:46:36.613" v="46" actId="313"/>
        <pc:sldMkLst>
          <pc:docMk/>
          <pc:sldMk cId="4291129217" sldId="282"/>
        </pc:sldMkLst>
        <pc:spChg chg="mod">
          <ac:chgData name="Weifeng Xu" userId="e7aed605-a3dd-4d5a-a692-a87037af107b" providerId="ADAL" clId="{D735EA02-767D-4C9F-8AC7-2AD082872F07}" dt="2021-03-23T14:46:36.613" v="46" actId="313"/>
          <ac:spMkLst>
            <pc:docMk/>
            <pc:sldMk cId="4291129217" sldId="282"/>
            <ac:spMk id="4" creationId="{AD5F0EB0-5897-489E-9EFB-3ED37E77F4C0}"/>
          </ac:spMkLst>
        </pc:spChg>
      </pc:sldChg>
      <pc:sldChg chg="del">
        <pc:chgData name="Weifeng Xu" userId="e7aed605-a3dd-4d5a-a692-a87037af107b" providerId="ADAL" clId="{D735EA02-767D-4C9F-8AC7-2AD082872F07}" dt="2021-03-23T14:46:19.673" v="7" actId="47"/>
        <pc:sldMkLst>
          <pc:docMk/>
          <pc:sldMk cId="1345239187" sldId="283"/>
        </pc:sldMkLst>
      </pc:sldChg>
      <pc:sldChg chg="addSp modSp new mod">
        <pc:chgData name="Weifeng Xu" userId="e7aed605-a3dd-4d5a-a692-a87037af107b" providerId="ADAL" clId="{D735EA02-767D-4C9F-8AC7-2AD082872F07}" dt="2021-03-25T00:44:37.064" v="1207" actId="20577"/>
        <pc:sldMkLst>
          <pc:docMk/>
          <pc:sldMk cId="4261993721" sldId="283"/>
        </pc:sldMkLst>
        <pc:spChg chg="mod">
          <ac:chgData name="Weifeng Xu" userId="e7aed605-a3dd-4d5a-a692-a87037af107b" providerId="ADAL" clId="{D735EA02-767D-4C9F-8AC7-2AD082872F07}" dt="2021-03-23T19:22:37.403" v="114" actId="20577"/>
          <ac:spMkLst>
            <pc:docMk/>
            <pc:sldMk cId="4261993721" sldId="283"/>
            <ac:spMk id="2" creationId="{D721C223-202A-4788-9E9E-D5AB95AB3EC0}"/>
          </ac:spMkLst>
        </pc:spChg>
        <pc:spChg chg="mod">
          <ac:chgData name="Weifeng Xu" userId="e7aed605-a3dd-4d5a-a692-a87037af107b" providerId="ADAL" clId="{D735EA02-767D-4C9F-8AC7-2AD082872F07}" dt="2021-03-25T00:44:37.064" v="1207" actId="20577"/>
          <ac:spMkLst>
            <pc:docMk/>
            <pc:sldMk cId="4261993721" sldId="283"/>
            <ac:spMk id="3" creationId="{0BF803A7-3EEA-4A7C-B0A9-04344CB5C9BF}"/>
          </ac:spMkLst>
        </pc:spChg>
        <pc:picChg chg="add mod">
          <ac:chgData name="Weifeng Xu" userId="e7aed605-a3dd-4d5a-a692-a87037af107b" providerId="ADAL" clId="{D735EA02-767D-4C9F-8AC7-2AD082872F07}" dt="2021-03-23T20:10:16.081" v="511" actId="1076"/>
          <ac:picMkLst>
            <pc:docMk/>
            <pc:sldMk cId="4261993721" sldId="283"/>
            <ac:picMk id="1026" creationId="{892FF10D-206D-4E05-96FC-EA00FFEF43F9}"/>
          </ac:picMkLst>
        </pc:picChg>
      </pc:sldChg>
      <pc:sldChg chg="addSp modSp new mod">
        <pc:chgData name="Weifeng Xu" userId="e7aed605-a3dd-4d5a-a692-a87037af107b" providerId="ADAL" clId="{D735EA02-767D-4C9F-8AC7-2AD082872F07}" dt="2021-03-25T00:58:56.395" v="1235"/>
        <pc:sldMkLst>
          <pc:docMk/>
          <pc:sldMk cId="634938670" sldId="284"/>
        </pc:sldMkLst>
        <pc:spChg chg="mod">
          <ac:chgData name="Weifeng Xu" userId="e7aed605-a3dd-4d5a-a692-a87037af107b" providerId="ADAL" clId="{D735EA02-767D-4C9F-8AC7-2AD082872F07}" dt="2021-03-24T14:56:12.233" v="728" actId="21"/>
          <ac:spMkLst>
            <pc:docMk/>
            <pc:sldMk cId="634938670" sldId="284"/>
            <ac:spMk id="2" creationId="{485E90CC-B376-40AE-B229-C3D35E3A5C4C}"/>
          </ac:spMkLst>
        </pc:spChg>
        <pc:spChg chg="mod">
          <ac:chgData name="Weifeng Xu" userId="e7aed605-a3dd-4d5a-a692-a87037af107b" providerId="ADAL" clId="{D735EA02-767D-4C9F-8AC7-2AD082872F07}" dt="2021-03-25T00:58:56.395" v="1235"/>
          <ac:spMkLst>
            <pc:docMk/>
            <pc:sldMk cId="634938670" sldId="284"/>
            <ac:spMk id="3" creationId="{7AB822B4-632B-4496-B556-4962BBDD6304}"/>
          </ac:spMkLst>
        </pc:spChg>
        <pc:picChg chg="add mod">
          <ac:chgData name="Weifeng Xu" userId="e7aed605-a3dd-4d5a-a692-a87037af107b" providerId="ADAL" clId="{D735EA02-767D-4C9F-8AC7-2AD082872F07}" dt="2021-03-24T15:12:47.652" v="765" actId="1076"/>
          <ac:picMkLst>
            <pc:docMk/>
            <pc:sldMk cId="634938670" sldId="284"/>
            <ac:picMk id="2050" creationId="{C2133CF8-DACF-4D4E-9044-438E2EB7BF6D}"/>
          </ac:picMkLst>
        </pc:picChg>
      </pc:sldChg>
      <pc:sldChg chg="del">
        <pc:chgData name="Weifeng Xu" userId="e7aed605-a3dd-4d5a-a692-a87037af107b" providerId="ADAL" clId="{D735EA02-767D-4C9F-8AC7-2AD082872F07}" dt="2021-03-23T14:46:19.808" v="8" actId="47"/>
        <pc:sldMkLst>
          <pc:docMk/>
          <pc:sldMk cId="988206790" sldId="284"/>
        </pc:sldMkLst>
      </pc:sldChg>
      <pc:sldChg chg="del">
        <pc:chgData name="Weifeng Xu" userId="e7aed605-a3dd-4d5a-a692-a87037af107b" providerId="ADAL" clId="{D735EA02-767D-4C9F-8AC7-2AD082872F07}" dt="2021-03-23T14:46:19.951" v="9" actId="47"/>
        <pc:sldMkLst>
          <pc:docMk/>
          <pc:sldMk cId="848153081" sldId="285"/>
        </pc:sldMkLst>
      </pc:sldChg>
      <pc:sldChg chg="addSp modSp new mod">
        <pc:chgData name="Weifeng Xu" userId="e7aed605-a3dd-4d5a-a692-a87037af107b" providerId="ADAL" clId="{D735EA02-767D-4C9F-8AC7-2AD082872F07}" dt="2021-03-27T03:04:43.565" v="6415" actId="732"/>
        <pc:sldMkLst>
          <pc:docMk/>
          <pc:sldMk cId="2360580316" sldId="285"/>
        </pc:sldMkLst>
        <pc:spChg chg="mod">
          <ac:chgData name="Weifeng Xu" userId="e7aed605-a3dd-4d5a-a692-a87037af107b" providerId="ADAL" clId="{D735EA02-767D-4C9F-8AC7-2AD082872F07}" dt="2021-03-24T14:56:20.612" v="736" actId="20577"/>
          <ac:spMkLst>
            <pc:docMk/>
            <pc:sldMk cId="2360580316" sldId="285"/>
            <ac:spMk id="2" creationId="{EE04F3E0-903E-40B7-8BCB-C34431C84D12}"/>
          </ac:spMkLst>
        </pc:spChg>
        <pc:spChg chg="mod">
          <ac:chgData name="Weifeng Xu" userId="e7aed605-a3dd-4d5a-a692-a87037af107b" providerId="ADAL" clId="{D735EA02-767D-4C9F-8AC7-2AD082872F07}" dt="2021-03-25T01:00:03.653" v="1267" actId="20577"/>
          <ac:spMkLst>
            <pc:docMk/>
            <pc:sldMk cId="2360580316" sldId="285"/>
            <ac:spMk id="3" creationId="{95AB4392-24E0-4A2E-81F4-D0378C4177FA}"/>
          </ac:spMkLst>
        </pc:spChg>
        <pc:picChg chg="add mod">
          <ac:chgData name="Weifeng Xu" userId="e7aed605-a3dd-4d5a-a692-a87037af107b" providerId="ADAL" clId="{D735EA02-767D-4C9F-8AC7-2AD082872F07}" dt="2021-03-27T03:04:43.565" v="6415" actId="732"/>
          <ac:picMkLst>
            <pc:docMk/>
            <pc:sldMk cId="2360580316" sldId="285"/>
            <ac:picMk id="3074" creationId="{FB65887E-0924-4592-8C7D-BE55BB8ED7AC}"/>
          </ac:picMkLst>
        </pc:picChg>
      </pc:sldChg>
      <pc:sldChg chg="del">
        <pc:chgData name="Weifeng Xu" userId="e7aed605-a3dd-4d5a-a692-a87037af107b" providerId="ADAL" clId="{D735EA02-767D-4C9F-8AC7-2AD082872F07}" dt="2021-03-23T14:46:20.537" v="13" actId="47"/>
        <pc:sldMkLst>
          <pc:docMk/>
          <pc:sldMk cId="319929686" sldId="286"/>
        </pc:sldMkLst>
      </pc:sldChg>
      <pc:sldChg chg="modSp new mod modNotesTx">
        <pc:chgData name="Weifeng Xu" userId="e7aed605-a3dd-4d5a-a692-a87037af107b" providerId="ADAL" clId="{D735EA02-767D-4C9F-8AC7-2AD082872F07}" dt="2021-03-24T16:07:25.216" v="951" actId="6549"/>
        <pc:sldMkLst>
          <pc:docMk/>
          <pc:sldMk cId="2750556086" sldId="286"/>
        </pc:sldMkLst>
        <pc:spChg chg="mod">
          <ac:chgData name="Weifeng Xu" userId="e7aed605-a3dd-4d5a-a692-a87037af107b" providerId="ADAL" clId="{D735EA02-767D-4C9F-8AC7-2AD082872F07}" dt="2021-03-24T15:14:03.364" v="781" actId="20577"/>
          <ac:spMkLst>
            <pc:docMk/>
            <pc:sldMk cId="2750556086" sldId="286"/>
            <ac:spMk id="2" creationId="{221D3FE7-E035-4EEE-8271-192FC6E89077}"/>
          </ac:spMkLst>
        </pc:spChg>
        <pc:spChg chg="mod">
          <ac:chgData name="Weifeng Xu" userId="e7aed605-a3dd-4d5a-a692-a87037af107b" providerId="ADAL" clId="{D735EA02-767D-4C9F-8AC7-2AD082872F07}" dt="2021-03-24T16:07:25.216" v="951" actId="6549"/>
          <ac:spMkLst>
            <pc:docMk/>
            <pc:sldMk cId="2750556086" sldId="286"/>
            <ac:spMk id="3" creationId="{87C31B4E-A172-48FD-8C3A-437ED6C5EDED}"/>
          </ac:spMkLst>
        </pc:spChg>
      </pc:sldChg>
      <pc:sldChg chg="addSp modSp new mod">
        <pc:chgData name="Weifeng Xu" userId="e7aed605-a3dd-4d5a-a692-a87037af107b" providerId="ADAL" clId="{D735EA02-767D-4C9F-8AC7-2AD082872F07}" dt="2021-03-27T03:06:33.908" v="6421" actId="21"/>
        <pc:sldMkLst>
          <pc:docMk/>
          <pc:sldMk cId="3067073465" sldId="287"/>
        </pc:sldMkLst>
        <pc:spChg chg="mod">
          <ac:chgData name="Weifeng Xu" userId="e7aed605-a3dd-4d5a-a692-a87037af107b" providerId="ADAL" clId="{D735EA02-767D-4C9F-8AC7-2AD082872F07}" dt="2021-03-25T00:28:08.227" v="1002" actId="20577"/>
          <ac:spMkLst>
            <pc:docMk/>
            <pc:sldMk cId="3067073465" sldId="287"/>
            <ac:spMk id="2" creationId="{9ACD5A0C-CC83-4A71-9F19-E9E120A0B2FB}"/>
          </ac:spMkLst>
        </pc:spChg>
        <pc:spChg chg="mod">
          <ac:chgData name="Weifeng Xu" userId="e7aed605-a3dd-4d5a-a692-a87037af107b" providerId="ADAL" clId="{D735EA02-767D-4C9F-8AC7-2AD082872F07}" dt="2021-03-27T03:06:33.908" v="6421" actId="21"/>
          <ac:spMkLst>
            <pc:docMk/>
            <pc:sldMk cId="3067073465" sldId="287"/>
            <ac:spMk id="3" creationId="{33165977-BF01-4EBA-9592-4A315E17D755}"/>
          </ac:spMkLst>
        </pc:spChg>
        <pc:picChg chg="add mod">
          <ac:chgData name="Weifeng Xu" userId="e7aed605-a3dd-4d5a-a692-a87037af107b" providerId="ADAL" clId="{D735EA02-767D-4C9F-8AC7-2AD082872F07}" dt="2021-03-25T00:27:53.541" v="998" actId="14100"/>
          <ac:picMkLst>
            <pc:docMk/>
            <pc:sldMk cId="3067073465" sldId="287"/>
            <ac:picMk id="4098" creationId="{7827909C-ABBE-4A25-AEAC-5BA6296C0095}"/>
          </ac:picMkLst>
        </pc:picChg>
      </pc:sldChg>
      <pc:sldChg chg="modSp new mod">
        <pc:chgData name="Weifeng Xu" userId="e7aed605-a3dd-4d5a-a692-a87037af107b" providerId="ADAL" clId="{D735EA02-767D-4C9F-8AC7-2AD082872F07}" dt="2021-03-27T14:04:15.652" v="6794" actId="313"/>
        <pc:sldMkLst>
          <pc:docMk/>
          <pc:sldMk cId="591211619" sldId="288"/>
        </pc:sldMkLst>
        <pc:spChg chg="mod">
          <ac:chgData name="Weifeng Xu" userId="e7aed605-a3dd-4d5a-a692-a87037af107b" providerId="ADAL" clId="{D735EA02-767D-4C9F-8AC7-2AD082872F07}" dt="2021-03-25T01:02:07.652" v="1280" actId="20577"/>
          <ac:spMkLst>
            <pc:docMk/>
            <pc:sldMk cId="591211619" sldId="288"/>
            <ac:spMk id="2" creationId="{25966B91-5AA3-4CF6-AD16-69CE8D02585D}"/>
          </ac:spMkLst>
        </pc:spChg>
        <pc:spChg chg="mod">
          <ac:chgData name="Weifeng Xu" userId="e7aed605-a3dd-4d5a-a692-a87037af107b" providerId="ADAL" clId="{D735EA02-767D-4C9F-8AC7-2AD082872F07}" dt="2021-03-27T14:04:15.652" v="6794" actId="313"/>
          <ac:spMkLst>
            <pc:docMk/>
            <pc:sldMk cId="591211619" sldId="288"/>
            <ac:spMk id="3" creationId="{EE8A24E3-A69C-43DB-8DD0-68C8804FDD1B}"/>
          </ac:spMkLst>
        </pc:spChg>
      </pc:sldChg>
      <pc:sldChg chg="addSp delSp modSp new mod modClrScheme chgLayout">
        <pc:chgData name="Weifeng Xu" userId="e7aed605-a3dd-4d5a-a692-a87037af107b" providerId="ADAL" clId="{D735EA02-767D-4C9F-8AC7-2AD082872F07}" dt="2021-03-25T01:04:36.629" v="1351" actId="20577"/>
        <pc:sldMkLst>
          <pc:docMk/>
          <pc:sldMk cId="121038569" sldId="289"/>
        </pc:sldMkLst>
        <pc:spChg chg="del mod ord">
          <ac:chgData name="Weifeng Xu" userId="e7aed605-a3dd-4d5a-a692-a87037af107b" providerId="ADAL" clId="{D735EA02-767D-4C9F-8AC7-2AD082872F07}" dt="2021-03-25T01:04:32.709" v="1349" actId="700"/>
          <ac:spMkLst>
            <pc:docMk/>
            <pc:sldMk cId="121038569" sldId="289"/>
            <ac:spMk id="2" creationId="{C6164D19-F567-48FD-946D-6A4FAB416B65}"/>
          </ac:spMkLst>
        </pc:spChg>
        <pc:spChg chg="del mod ord">
          <ac:chgData name="Weifeng Xu" userId="e7aed605-a3dd-4d5a-a692-a87037af107b" providerId="ADAL" clId="{D735EA02-767D-4C9F-8AC7-2AD082872F07}" dt="2021-03-25T01:04:32.709" v="1349" actId="700"/>
          <ac:spMkLst>
            <pc:docMk/>
            <pc:sldMk cId="121038569" sldId="289"/>
            <ac:spMk id="3" creationId="{7A855E43-9C2F-43DF-BAB8-878825A64D11}"/>
          </ac:spMkLst>
        </pc:spChg>
        <pc:spChg chg="add mod ord">
          <ac:chgData name="Weifeng Xu" userId="e7aed605-a3dd-4d5a-a692-a87037af107b" providerId="ADAL" clId="{D735EA02-767D-4C9F-8AC7-2AD082872F07}" dt="2021-03-25T01:04:36.629" v="1351" actId="20577"/>
          <ac:spMkLst>
            <pc:docMk/>
            <pc:sldMk cId="121038569" sldId="289"/>
            <ac:spMk id="4" creationId="{8F4C9080-0EAF-46F8-9849-8E00B7256503}"/>
          </ac:spMkLst>
        </pc:spChg>
        <pc:spChg chg="add mod ord">
          <ac:chgData name="Weifeng Xu" userId="e7aed605-a3dd-4d5a-a692-a87037af107b" providerId="ADAL" clId="{D735EA02-767D-4C9F-8AC7-2AD082872F07}" dt="2021-03-25T01:04:32.709" v="1349" actId="700"/>
          <ac:spMkLst>
            <pc:docMk/>
            <pc:sldMk cId="121038569" sldId="289"/>
            <ac:spMk id="5" creationId="{3D6AF780-70C9-4FF7-8953-2B938E400CCB}"/>
          </ac:spMkLst>
        </pc:spChg>
      </pc:sldChg>
      <pc:sldChg chg="addSp delSp modSp new mod modClrScheme chgLayout">
        <pc:chgData name="Weifeng Xu" userId="e7aed605-a3dd-4d5a-a692-a87037af107b" providerId="ADAL" clId="{D735EA02-767D-4C9F-8AC7-2AD082872F07}" dt="2021-03-26T14:29:10.379" v="4357" actId="20577"/>
        <pc:sldMkLst>
          <pc:docMk/>
          <pc:sldMk cId="3475414825" sldId="290"/>
        </pc:sldMkLst>
        <pc:spChg chg="del mod ord">
          <ac:chgData name="Weifeng Xu" userId="e7aed605-a3dd-4d5a-a692-a87037af107b" providerId="ADAL" clId="{D735EA02-767D-4C9F-8AC7-2AD082872F07}" dt="2021-03-25T01:04:54.351" v="1354" actId="700"/>
          <ac:spMkLst>
            <pc:docMk/>
            <pc:sldMk cId="3475414825" sldId="290"/>
            <ac:spMk id="2" creationId="{161669F0-25F9-4CBA-8CD0-7EF810D42987}"/>
          </ac:spMkLst>
        </pc:spChg>
        <pc:spChg chg="del mod ord">
          <ac:chgData name="Weifeng Xu" userId="e7aed605-a3dd-4d5a-a692-a87037af107b" providerId="ADAL" clId="{D735EA02-767D-4C9F-8AC7-2AD082872F07}" dt="2021-03-25T01:04:54.351" v="1354" actId="700"/>
          <ac:spMkLst>
            <pc:docMk/>
            <pc:sldMk cId="3475414825" sldId="290"/>
            <ac:spMk id="3" creationId="{F7F1B46E-E740-45E8-8352-CED425F7832E}"/>
          </ac:spMkLst>
        </pc:spChg>
        <pc:spChg chg="add mod ord">
          <ac:chgData name="Weifeng Xu" userId="e7aed605-a3dd-4d5a-a692-a87037af107b" providerId="ADAL" clId="{D735EA02-767D-4C9F-8AC7-2AD082872F07}" dt="2021-03-26T14:29:10.379" v="4357" actId="20577"/>
          <ac:spMkLst>
            <pc:docMk/>
            <pc:sldMk cId="3475414825" sldId="290"/>
            <ac:spMk id="4" creationId="{16153788-6039-4483-956E-358F3F80E27D}"/>
          </ac:spMkLst>
        </pc:spChg>
        <pc:spChg chg="add mod ord">
          <ac:chgData name="Weifeng Xu" userId="e7aed605-a3dd-4d5a-a692-a87037af107b" providerId="ADAL" clId="{D735EA02-767D-4C9F-8AC7-2AD082872F07}" dt="2021-03-25T01:04:54.351" v="1354" actId="700"/>
          <ac:spMkLst>
            <pc:docMk/>
            <pc:sldMk cId="3475414825" sldId="290"/>
            <ac:spMk id="5" creationId="{B94131CB-A05E-4141-B36C-C29A74D8B0D6}"/>
          </ac:spMkLst>
        </pc:spChg>
      </pc:sldChg>
      <pc:sldChg chg="addSp delSp modSp new mod">
        <pc:chgData name="Weifeng Xu" userId="e7aed605-a3dd-4d5a-a692-a87037af107b" providerId="ADAL" clId="{D735EA02-767D-4C9F-8AC7-2AD082872F07}" dt="2021-03-26T12:24:34.676" v="3529" actId="20577"/>
        <pc:sldMkLst>
          <pc:docMk/>
          <pc:sldMk cId="2862639913" sldId="291"/>
        </pc:sldMkLst>
        <pc:spChg chg="mod">
          <ac:chgData name="Weifeng Xu" userId="e7aed605-a3dd-4d5a-a692-a87037af107b" providerId="ADAL" clId="{D735EA02-767D-4C9F-8AC7-2AD082872F07}" dt="2021-03-25T14:11:23.549" v="2476" actId="20577"/>
          <ac:spMkLst>
            <pc:docMk/>
            <pc:sldMk cId="2862639913" sldId="291"/>
            <ac:spMk id="2" creationId="{F0D81143-F749-4BCD-B126-25B6F5F80062}"/>
          </ac:spMkLst>
        </pc:spChg>
        <pc:spChg chg="mod">
          <ac:chgData name="Weifeng Xu" userId="e7aed605-a3dd-4d5a-a692-a87037af107b" providerId="ADAL" clId="{D735EA02-767D-4C9F-8AC7-2AD082872F07}" dt="2021-03-26T12:24:34.676" v="3529" actId="20577"/>
          <ac:spMkLst>
            <pc:docMk/>
            <pc:sldMk cId="2862639913" sldId="291"/>
            <ac:spMk id="3" creationId="{567122FF-AEEF-440D-BE11-ECCE2E15875F}"/>
          </ac:spMkLst>
        </pc:spChg>
        <pc:spChg chg="add del mod">
          <ac:chgData name="Weifeng Xu" userId="e7aed605-a3dd-4d5a-a692-a87037af107b" providerId="ADAL" clId="{D735EA02-767D-4C9F-8AC7-2AD082872F07}" dt="2021-03-25T02:00:19.379" v="1801" actId="21"/>
          <ac:spMkLst>
            <pc:docMk/>
            <pc:sldMk cId="2862639913" sldId="291"/>
            <ac:spMk id="7" creationId="{14A4F673-A98B-4804-948B-DD6EE8027020}"/>
          </ac:spMkLst>
        </pc:spChg>
        <pc:spChg chg="add del mod">
          <ac:chgData name="Weifeng Xu" userId="e7aed605-a3dd-4d5a-a692-a87037af107b" providerId="ADAL" clId="{D735EA02-767D-4C9F-8AC7-2AD082872F07}" dt="2021-03-25T02:00:34.462" v="1806" actId="478"/>
          <ac:spMkLst>
            <pc:docMk/>
            <pc:sldMk cId="2862639913" sldId="291"/>
            <ac:spMk id="13" creationId="{F0CBE3A4-0E2D-4FD9-BD0E-B934E506FA89}"/>
          </ac:spMkLst>
        </pc:spChg>
        <pc:spChg chg="add mod">
          <ac:chgData name="Weifeng Xu" userId="e7aed605-a3dd-4d5a-a692-a87037af107b" providerId="ADAL" clId="{D735EA02-767D-4C9F-8AC7-2AD082872F07}" dt="2021-03-25T02:01:05.571" v="1817" actId="1076"/>
          <ac:spMkLst>
            <pc:docMk/>
            <pc:sldMk cId="2862639913" sldId="291"/>
            <ac:spMk id="15" creationId="{02D6BDDB-A284-46E4-9711-47F190B02308}"/>
          </ac:spMkLst>
        </pc:spChg>
        <pc:picChg chg="add mod">
          <ac:chgData name="Weifeng Xu" userId="e7aed605-a3dd-4d5a-a692-a87037af107b" providerId="ADAL" clId="{D735EA02-767D-4C9F-8AC7-2AD082872F07}" dt="2021-03-25T01:55:52.157" v="1787" actId="1076"/>
          <ac:picMkLst>
            <pc:docMk/>
            <pc:sldMk cId="2862639913" sldId="291"/>
            <ac:picMk id="5" creationId="{BC3D532A-6E1A-4D0C-8E73-6E521FDFF580}"/>
          </ac:picMkLst>
        </pc:picChg>
        <pc:picChg chg="add mod">
          <ac:chgData name="Weifeng Xu" userId="e7aed605-a3dd-4d5a-a692-a87037af107b" providerId="ADAL" clId="{D735EA02-767D-4C9F-8AC7-2AD082872F07}" dt="2021-03-25T02:01:03.117" v="1816" actId="1076"/>
          <ac:picMkLst>
            <pc:docMk/>
            <pc:sldMk cId="2862639913" sldId="291"/>
            <ac:picMk id="12" creationId="{7E14C409-70E1-44A0-AF49-429594FE9939}"/>
          </ac:picMkLst>
        </pc:picChg>
        <pc:cxnChg chg="add mod">
          <ac:chgData name="Weifeng Xu" userId="e7aed605-a3dd-4d5a-a692-a87037af107b" providerId="ADAL" clId="{D735EA02-767D-4C9F-8AC7-2AD082872F07}" dt="2021-03-25T02:01:15.247" v="1818" actId="14100"/>
          <ac:cxnSpMkLst>
            <pc:docMk/>
            <pc:sldMk cId="2862639913" sldId="291"/>
            <ac:cxnSpMk id="9" creationId="{D585F7AC-684E-48B2-8D54-AC2A98E7C246}"/>
          </ac:cxnSpMkLst>
        </pc:cxnChg>
      </pc:sldChg>
      <pc:sldChg chg="addSp delSp modSp new mod modNotesTx">
        <pc:chgData name="Weifeng Xu" userId="e7aed605-a3dd-4d5a-a692-a87037af107b" providerId="ADAL" clId="{D735EA02-767D-4C9F-8AC7-2AD082872F07}" dt="2021-03-25T14:42:49.809" v="2654" actId="20577"/>
        <pc:sldMkLst>
          <pc:docMk/>
          <pc:sldMk cId="1989986564" sldId="292"/>
        </pc:sldMkLst>
        <pc:spChg chg="mod">
          <ac:chgData name="Weifeng Xu" userId="e7aed605-a3dd-4d5a-a692-a87037af107b" providerId="ADAL" clId="{D735EA02-767D-4C9F-8AC7-2AD082872F07}" dt="2021-03-25T01:55:22.799" v="1782" actId="20577"/>
          <ac:spMkLst>
            <pc:docMk/>
            <pc:sldMk cId="1989986564" sldId="292"/>
            <ac:spMk id="2" creationId="{B0922EEB-503B-4340-BA5C-17C5FE1E2609}"/>
          </ac:spMkLst>
        </pc:spChg>
        <pc:spChg chg="mod">
          <ac:chgData name="Weifeng Xu" userId="e7aed605-a3dd-4d5a-a692-a87037af107b" providerId="ADAL" clId="{D735EA02-767D-4C9F-8AC7-2AD082872F07}" dt="2021-03-25T14:42:49.809" v="2654" actId="20577"/>
          <ac:spMkLst>
            <pc:docMk/>
            <pc:sldMk cId="1989986564" sldId="292"/>
            <ac:spMk id="3" creationId="{2A2F71C0-6F0E-4BDD-8799-F52B3811509E}"/>
          </ac:spMkLst>
        </pc:spChg>
        <pc:spChg chg="add mod">
          <ac:chgData name="Weifeng Xu" userId="e7aed605-a3dd-4d5a-a692-a87037af107b" providerId="ADAL" clId="{D735EA02-767D-4C9F-8AC7-2AD082872F07}" dt="2021-03-25T02:31:51.938" v="2033" actId="1037"/>
          <ac:spMkLst>
            <pc:docMk/>
            <pc:sldMk cId="1989986564" sldId="292"/>
            <ac:spMk id="7" creationId="{209D6A7D-02E6-43C2-BE8B-B28DB139C713}"/>
          </ac:spMkLst>
        </pc:spChg>
        <pc:spChg chg="add mod">
          <ac:chgData name="Weifeng Xu" userId="e7aed605-a3dd-4d5a-a692-a87037af107b" providerId="ADAL" clId="{D735EA02-767D-4C9F-8AC7-2AD082872F07}" dt="2021-03-25T02:32:01.191" v="2057" actId="1037"/>
          <ac:spMkLst>
            <pc:docMk/>
            <pc:sldMk cId="1989986564" sldId="292"/>
            <ac:spMk id="9" creationId="{08ACFB68-A53D-4B1C-B4BB-DF557642CE09}"/>
          </ac:spMkLst>
        </pc:spChg>
        <pc:spChg chg="add del mod">
          <ac:chgData name="Weifeng Xu" userId="e7aed605-a3dd-4d5a-a692-a87037af107b" providerId="ADAL" clId="{D735EA02-767D-4C9F-8AC7-2AD082872F07}" dt="2021-03-25T12:40:44.217" v="2074" actId="478"/>
          <ac:spMkLst>
            <pc:docMk/>
            <pc:sldMk cId="1989986564" sldId="292"/>
            <ac:spMk id="12" creationId="{8FD89C51-74F2-469B-8BA7-609291F3CDDE}"/>
          </ac:spMkLst>
        </pc:spChg>
        <pc:spChg chg="add mod">
          <ac:chgData name="Weifeng Xu" userId="e7aed605-a3dd-4d5a-a692-a87037af107b" providerId="ADAL" clId="{D735EA02-767D-4C9F-8AC7-2AD082872F07}" dt="2021-03-25T02:31:51.938" v="2033" actId="1037"/>
          <ac:spMkLst>
            <pc:docMk/>
            <pc:sldMk cId="1989986564" sldId="292"/>
            <ac:spMk id="15" creationId="{7F3D5D5D-75F6-40B0-8522-A5F5F4668EA7}"/>
          </ac:spMkLst>
        </pc:spChg>
        <pc:spChg chg="add mod">
          <ac:chgData name="Weifeng Xu" userId="e7aed605-a3dd-4d5a-a692-a87037af107b" providerId="ADAL" clId="{D735EA02-767D-4C9F-8AC7-2AD082872F07}" dt="2021-03-25T02:32:22.157" v="2061" actId="1076"/>
          <ac:spMkLst>
            <pc:docMk/>
            <pc:sldMk cId="1989986564" sldId="292"/>
            <ac:spMk id="17" creationId="{6F176CC2-6047-46A8-BC6F-C99C49346569}"/>
          </ac:spMkLst>
        </pc:spChg>
        <pc:spChg chg="add mod">
          <ac:chgData name="Weifeng Xu" userId="e7aed605-a3dd-4d5a-a692-a87037af107b" providerId="ADAL" clId="{D735EA02-767D-4C9F-8AC7-2AD082872F07}" dt="2021-03-25T02:33:29.390" v="2070" actId="1076"/>
          <ac:spMkLst>
            <pc:docMk/>
            <pc:sldMk cId="1989986564" sldId="292"/>
            <ac:spMk id="20" creationId="{18AD9391-2B81-4D4F-9CB6-16965809FABE}"/>
          </ac:spMkLst>
        </pc:spChg>
        <pc:spChg chg="add mod">
          <ac:chgData name="Weifeng Xu" userId="e7aed605-a3dd-4d5a-a692-a87037af107b" providerId="ADAL" clId="{D735EA02-767D-4C9F-8AC7-2AD082872F07}" dt="2021-03-25T02:33:55.011" v="2073" actId="1076"/>
          <ac:spMkLst>
            <pc:docMk/>
            <pc:sldMk cId="1989986564" sldId="292"/>
            <ac:spMk id="23" creationId="{D58A2375-E312-424E-AC16-72EB592818BF}"/>
          </ac:spMkLst>
        </pc:spChg>
        <pc:picChg chg="add mod">
          <ac:chgData name="Weifeng Xu" userId="e7aed605-a3dd-4d5a-a692-a87037af107b" providerId="ADAL" clId="{D735EA02-767D-4C9F-8AC7-2AD082872F07}" dt="2021-03-25T02:31:51.938" v="2033" actId="1037"/>
          <ac:picMkLst>
            <pc:docMk/>
            <pc:sldMk cId="1989986564" sldId="292"/>
            <ac:picMk id="5122" creationId="{44DA2D4A-6621-4C5B-ABD0-F379E1A7312E}"/>
          </ac:picMkLst>
        </pc:picChg>
        <pc:picChg chg="add mod">
          <ac:chgData name="Weifeng Xu" userId="e7aed605-a3dd-4d5a-a692-a87037af107b" providerId="ADAL" clId="{D735EA02-767D-4C9F-8AC7-2AD082872F07}" dt="2021-03-25T02:32:01.191" v="2057" actId="1037"/>
          <ac:picMkLst>
            <pc:docMk/>
            <pc:sldMk cId="1989986564" sldId="292"/>
            <ac:picMk id="5124" creationId="{E2C81939-15FA-4472-8BC3-722ED523616D}"/>
          </ac:picMkLst>
        </pc:picChg>
        <pc:picChg chg="add mod">
          <ac:chgData name="Weifeng Xu" userId="e7aed605-a3dd-4d5a-a692-a87037af107b" providerId="ADAL" clId="{D735EA02-767D-4C9F-8AC7-2AD082872F07}" dt="2021-03-25T02:31:51.938" v="2033" actId="1037"/>
          <ac:picMkLst>
            <pc:docMk/>
            <pc:sldMk cId="1989986564" sldId="292"/>
            <ac:picMk id="5126" creationId="{084EE6EC-D150-4C68-987B-86D8632ABC3C}"/>
          </ac:picMkLst>
        </pc:picChg>
        <pc:picChg chg="add mod">
          <ac:chgData name="Weifeng Xu" userId="e7aed605-a3dd-4d5a-a692-a87037af107b" providerId="ADAL" clId="{D735EA02-767D-4C9F-8AC7-2AD082872F07}" dt="2021-03-25T02:32:01.191" v="2057" actId="1037"/>
          <ac:picMkLst>
            <pc:docMk/>
            <pc:sldMk cId="1989986564" sldId="292"/>
            <ac:picMk id="5128" creationId="{BFD2364E-679B-4169-B0CC-9221BB6BFA61}"/>
          </ac:picMkLst>
        </pc:picChg>
        <pc:picChg chg="add mod">
          <ac:chgData name="Weifeng Xu" userId="e7aed605-a3dd-4d5a-a692-a87037af107b" providerId="ADAL" clId="{D735EA02-767D-4C9F-8AC7-2AD082872F07}" dt="2021-03-25T02:32:28.946" v="2062" actId="1076"/>
          <ac:picMkLst>
            <pc:docMk/>
            <pc:sldMk cId="1989986564" sldId="292"/>
            <ac:picMk id="5130" creationId="{5FBC028A-DA03-4A16-AA2C-BC82B9960E45}"/>
          </ac:picMkLst>
        </pc:picChg>
        <pc:picChg chg="add mod">
          <ac:chgData name="Weifeng Xu" userId="e7aed605-a3dd-4d5a-a692-a87037af107b" providerId="ADAL" clId="{D735EA02-767D-4C9F-8AC7-2AD082872F07}" dt="2021-03-25T02:33:20.459" v="2069" actId="1076"/>
          <ac:picMkLst>
            <pc:docMk/>
            <pc:sldMk cId="1989986564" sldId="292"/>
            <ac:picMk id="5132" creationId="{3A830976-BCFE-46B7-9A7A-10D0BD4688ED}"/>
          </ac:picMkLst>
        </pc:picChg>
      </pc:sldChg>
      <pc:sldChg chg="addSp delSp modSp new mod modNotesTx">
        <pc:chgData name="Weifeng Xu" userId="e7aed605-a3dd-4d5a-a692-a87037af107b" providerId="ADAL" clId="{D735EA02-767D-4C9F-8AC7-2AD082872F07}" dt="2021-03-28T14:52:24.763" v="8445" actId="114"/>
        <pc:sldMkLst>
          <pc:docMk/>
          <pc:sldMk cId="1830794754" sldId="293"/>
        </pc:sldMkLst>
        <pc:spChg chg="mod">
          <ac:chgData name="Weifeng Xu" userId="e7aed605-a3dd-4d5a-a692-a87037af107b" providerId="ADAL" clId="{D735EA02-767D-4C9F-8AC7-2AD082872F07}" dt="2021-03-28T14:50:04.076" v="8395" actId="20577"/>
          <ac:spMkLst>
            <pc:docMk/>
            <pc:sldMk cId="1830794754" sldId="293"/>
            <ac:spMk id="2" creationId="{A8ABF69E-747E-43D3-9D8C-D4A873ECD8EA}"/>
          </ac:spMkLst>
        </pc:spChg>
        <pc:spChg chg="mod">
          <ac:chgData name="Weifeng Xu" userId="e7aed605-a3dd-4d5a-a692-a87037af107b" providerId="ADAL" clId="{D735EA02-767D-4C9F-8AC7-2AD082872F07}" dt="2021-03-28T14:52:24.763" v="8445" actId="114"/>
          <ac:spMkLst>
            <pc:docMk/>
            <pc:sldMk cId="1830794754" sldId="293"/>
            <ac:spMk id="3" creationId="{90A7AA2E-F138-4A4E-A29B-6C1593025F23}"/>
          </ac:spMkLst>
        </pc:spChg>
        <pc:spChg chg="add del mod">
          <ac:chgData name="Weifeng Xu" userId="e7aed605-a3dd-4d5a-a692-a87037af107b" providerId="ADAL" clId="{D735EA02-767D-4C9F-8AC7-2AD082872F07}" dt="2021-03-26T14:16:03.002" v="4234" actId="478"/>
          <ac:spMkLst>
            <pc:docMk/>
            <pc:sldMk cId="1830794754" sldId="293"/>
            <ac:spMk id="6" creationId="{E90833FE-1033-4B45-89E2-6AA6182C0F4A}"/>
          </ac:spMkLst>
        </pc:spChg>
        <pc:spChg chg="add del mod">
          <ac:chgData name="Weifeng Xu" userId="e7aed605-a3dd-4d5a-a692-a87037af107b" providerId="ADAL" clId="{D735EA02-767D-4C9F-8AC7-2AD082872F07}" dt="2021-03-26T14:16:01.866" v="4233" actId="478"/>
          <ac:spMkLst>
            <pc:docMk/>
            <pc:sldMk cId="1830794754" sldId="293"/>
            <ac:spMk id="8" creationId="{E9B3A935-82DA-4EAF-8B40-21A4CA01E6A2}"/>
          </ac:spMkLst>
        </pc:spChg>
        <pc:picChg chg="add del mod">
          <ac:chgData name="Weifeng Xu" userId="e7aed605-a3dd-4d5a-a692-a87037af107b" providerId="ADAL" clId="{D735EA02-767D-4C9F-8AC7-2AD082872F07}" dt="2021-03-26T14:15:58.793" v="4232" actId="478"/>
          <ac:picMkLst>
            <pc:docMk/>
            <pc:sldMk cId="1830794754" sldId="293"/>
            <ac:picMk id="4" creationId="{02255658-B610-45EC-8CE9-C5AD5F5FBB3B}"/>
          </ac:picMkLst>
        </pc:picChg>
      </pc:sldChg>
      <pc:sldChg chg="modSp new del mod">
        <pc:chgData name="Weifeng Xu" userId="e7aed605-a3dd-4d5a-a692-a87037af107b" providerId="ADAL" clId="{D735EA02-767D-4C9F-8AC7-2AD082872F07}" dt="2021-03-26T14:22:00.408" v="4301" actId="47"/>
        <pc:sldMkLst>
          <pc:docMk/>
          <pc:sldMk cId="1308832959" sldId="294"/>
        </pc:sldMkLst>
        <pc:spChg chg="mod">
          <ac:chgData name="Weifeng Xu" userId="e7aed605-a3dd-4d5a-a692-a87037af107b" providerId="ADAL" clId="{D735EA02-767D-4C9F-8AC7-2AD082872F07}" dt="2021-03-25T12:45:07.419" v="2121" actId="20577"/>
          <ac:spMkLst>
            <pc:docMk/>
            <pc:sldMk cId="1308832959" sldId="294"/>
            <ac:spMk id="2" creationId="{23ACF76D-ADEF-408C-97ED-F28B922564C7}"/>
          </ac:spMkLst>
        </pc:spChg>
        <pc:spChg chg="mod">
          <ac:chgData name="Weifeng Xu" userId="e7aed605-a3dd-4d5a-a692-a87037af107b" providerId="ADAL" clId="{D735EA02-767D-4C9F-8AC7-2AD082872F07}" dt="2021-03-25T13:02:22.867" v="2288" actId="20577"/>
          <ac:spMkLst>
            <pc:docMk/>
            <pc:sldMk cId="1308832959" sldId="294"/>
            <ac:spMk id="3" creationId="{5E72ED74-EBDF-4E3F-8CD5-D8D89F0764AF}"/>
          </ac:spMkLst>
        </pc:spChg>
      </pc:sldChg>
      <pc:sldChg chg="addSp delSp modSp new mod modClrScheme chgLayout modNotesTx">
        <pc:chgData name="Weifeng Xu" userId="e7aed605-a3dd-4d5a-a692-a87037af107b" providerId="ADAL" clId="{D735EA02-767D-4C9F-8AC7-2AD082872F07}" dt="2021-03-25T14:01:30.843" v="2463" actId="313"/>
        <pc:sldMkLst>
          <pc:docMk/>
          <pc:sldMk cId="1315995437" sldId="295"/>
        </pc:sldMkLst>
        <pc:spChg chg="del mod ord">
          <ac:chgData name="Weifeng Xu" userId="e7aed605-a3dd-4d5a-a692-a87037af107b" providerId="ADAL" clId="{D735EA02-767D-4C9F-8AC7-2AD082872F07}" dt="2021-03-25T13:17:00.222" v="2291" actId="700"/>
          <ac:spMkLst>
            <pc:docMk/>
            <pc:sldMk cId="1315995437" sldId="295"/>
            <ac:spMk id="2" creationId="{22DBEF30-AF1B-4F77-8D24-CC4D18F0F74B}"/>
          </ac:spMkLst>
        </pc:spChg>
        <pc:spChg chg="del">
          <ac:chgData name="Weifeng Xu" userId="e7aed605-a3dd-4d5a-a692-a87037af107b" providerId="ADAL" clId="{D735EA02-767D-4C9F-8AC7-2AD082872F07}" dt="2021-03-25T13:17:00.222" v="2291" actId="700"/>
          <ac:spMkLst>
            <pc:docMk/>
            <pc:sldMk cId="1315995437" sldId="295"/>
            <ac:spMk id="3" creationId="{1ECA996F-4D98-4644-9E99-48F5195EB90E}"/>
          </ac:spMkLst>
        </pc:spChg>
        <pc:spChg chg="add mod ord">
          <ac:chgData name="Weifeng Xu" userId="e7aed605-a3dd-4d5a-a692-a87037af107b" providerId="ADAL" clId="{D735EA02-767D-4C9F-8AC7-2AD082872F07}" dt="2021-03-25T14:01:30.843" v="2463" actId="313"/>
          <ac:spMkLst>
            <pc:docMk/>
            <pc:sldMk cId="1315995437" sldId="295"/>
            <ac:spMk id="4" creationId="{884CC05F-40F0-4C35-987C-09385BDB15B2}"/>
          </ac:spMkLst>
        </pc:spChg>
        <pc:spChg chg="add mod ord">
          <ac:chgData name="Weifeng Xu" userId="e7aed605-a3dd-4d5a-a692-a87037af107b" providerId="ADAL" clId="{D735EA02-767D-4C9F-8AC7-2AD082872F07}" dt="2021-03-25T13:33:56.316" v="2406" actId="1076"/>
          <ac:spMkLst>
            <pc:docMk/>
            <pc:sldMk cId="1315995437" sldId="295"/>
            <ac:spMk id="5" creationId="{4628D13F-C6E3-4468-8BCA-71ACE97DC63A}"/>
          </ac:spMkLst>
        </pc:spChg>
        <pc:picChg chg="add del mod">
          <ac:chgData name="Weifeng Xu" userId="e7aed605-a3dd-4d5a-a692-a87037af107b" providerId="ADAL" clId="{D735EA02-767D-4C9F-8AC7-2AD082872F07}" dt="2021-03-25T13:32:50.691" v="2394" actId="478"/>
          <ac:picMkLst>
            <pc:docMk/>
            <pc:sldMk cId="1315995437" sldId="295"/>
            <ac:picMk id="6" creationId="{5A520C07-9C7E-419A-9D54-4DDCD02866B9}"/>
          </ac:picMkLst>
        </pc:picChg>
        <pc:picChg chg="add del mod">
          <ac:chgData name="Weifeng Xu" userId="e7aed605-a3dd-4d5a-a692-a87037af107b" providerId="ADAL" clId="{D735EA02-767D-4C9F-8AC7-2AD082872F07}" dt="2021-03-25T13:35:50.846" v="2421" actId="478"/>
          <ac:picMkLst>
            <pc:docMk/>
            <pc:sldMk cId="1315995437" sldId="295"/>
            <ac:picMk id="6146" creationId="{07F788F3-8022-4248-B585-457ABA44630E}"/>
          </ac:picMkLst>
        </pc:picChg>
        <pc:picChg chg="add del mod">
          <ac:chgData name="Weifeng Xu" userId="e7aed605-a3dd-4d5a-a692-a87037af107b" providerId="ADAL" clId="{D735EA02-767D-4C9F-8AC7-2AD082872F07}" dt="2021-03-25T13:35:50.293" v="2420"/>
          <ac:picMkLst>
            <pc:docMk/>
            <pc:sldMk cId="1315995437" sldId="295"/>
            <ac:picMk id="6148" creationId="{A0F56D14-AB2F-40EB-8DBE-6D70C32EDEBE}"/>
          </ac:picMkLst>
        </pc:picChg>
        <pc:cxnChg chg="add del">
          <ac:chgData name="Weifeng Xu" userId="e7aed605-a3dd-4d5a-a692-a87037af107b" providerId="ADAL" clId="{D735EA02-767D-4C9F-8AC7-2AD082872F07}" dt="2021-03-25T13:33:35.678" v="2401" actId="11529"/>
          <ac:cxnSpMkLst>
            <pc:docMk/>
            <pc:sldMk cId="1315995437" sldId="295"/>
            <ac:cxnSpMk id="8" creationId="{1723B9EF-9231-4055-BAFA-91FA83F14EC7}"/>
          </ac:cxnSpMkLst>
        </pc:cxnChg>
        <pc:cxnChg chg="add mod">
          <ac:chgData name="Weifeng Xu" userId="e7aed605-a3dd-4d5a-a692-a87037af107b" providerId="ADAL" clId="{D735EA02-767D-4C9F-8AC7-2AD082872F07}" dt="2021-03-25T13:34:18.600" v="2409" actId="1582"/>
          <ac:cxnSpMkLst>
            <pc:docMk/>
            <pc:sldMk cId="1315995437" sldId="295"/>
            <ac:cxnSpMk id="10" creationId="{717A49E6-355F-4F9D-AFFC-011BDE8239EB}"/>
          </ac:cxnSpMkLst>
        </pc:cxnChg>
        <pc:cxnChg chg="add mod">
          <ac:chgData name="Weifeng Xu" userId="e7aed605-a3dd-4d5a-a692-a87037af107b" providerId="ADAL" clId="{D735EA02-767D-4C9F-8AC7-2AD082872F07}" dt="2021-03-25T13:37:14.721" v="2425" actId="1076"/>
          <ac:cxnSpMkLst>
            <pc:docMk/>
            <pc:sldMk cId="1315995437" sldId="295"/>
            <ac:cxnSpMk id="13" creationId="{1604304D-56E2-4FB5-B890-30138C74E76A}"/>
          </ac:cxnSpMkLst>
        </pc:cxnChg>
      </pc:sldChg>
      <pc:sldChg chg="addSp delSp modSp new mod modClrScheme chgLayout modNotesTx">
        <pc:chgData name="Weifeng Xu" userId="e7aed605-a3dd-4d5a-a692-a87037af107b" providerId="ADAL" clId="{D735EA02-767D-4C9F-8AC7-2AD082872F07}" dt="2021-03-25T13:59:50.296" v="2449"/>
        <pc:sldMkLst>
          <pc:docMk/>
          <pc:sldMk cId="1094238199" sldId="296"/>
        </pc:sldMkLst>
        <pc:spChg chg="del">
          <ac:chgData name="Weifeng Xu" userId="e7aed605-a3dd-4d5a-a692-a87037af107b" providerId="ADAL" clId="{D735EA02-767D-4C9F-8AC7-2AD082872F07}" dt="2021-03-25T13:55:29.215" v="2427" actId="700"/>
          <ac:spMkLst>
            <pc:docMk/>
            <pc:sldMk cId="1094238199" sldId="296"/>
            <ac:spMk id="2" creationId="{6141DF64-396E-4B3C-9E07-8C3CAB17789C}"/>
          </ac:spMkLst>
        </pc:spChg>
        <pc:spChg chg="del">
          <ac:chgData name="Weifeng Xu" userId="e7aed605-a3dd-4d5a-a692-a87037af107b" providerId="ADAL" clId="{D735EA02-767D-4C9F-8AC7-2AD082872F07}" dt="2021-03-25T13:55:29.215" v="2427" actId="700"/>
          <ac:spMkLst>
            <pc:docMk/>
            <pc:sldMk cId="1094238199" sldId="296"/>
            <ac:spMk id="3" creationId="{7DCA69A2-9990-4F33-B836-FA0816321ADE}"/>
          </ac:spMkLst>
        </pc:spChg>
        <pc:spChg chg="add mod">
          <ac:chgData name="Weifeng Xu" userId="e7aed605-a3dd-4d5a-a692-a87037af107b" providerId="ADAL" clId="{D735EA02-767D-4C9F-8AC7-2AD082872F07}" dt="2021-03-25T13:58:13.965" v="2445" actId="1076"/>
          <ac:spMkLst>
            <pc:docMk/>
            <pc:sldMk cId="1094238199" sldId="296"/>
            <ac:spMk id="7" creationId="{3E054D58-A28F-4D2F-8C47-346B4A409D80}"/>
          </ac:spMkLst>
        </pc:spChg>
        <pc:spChg chg="add mod">
          <ac:chgData name="Weifeng Xu" userId="e7aed605-a3dd-4d5a-a692-a87037af107b" providerId="ADAL" clId="{D735EA02-767D-4C9F-8AC7-2AD082872F07}" dt="2021-03-25T13:58:29.125" v="2447"/>
          <ac:spMkLst>
            <pc:docMk/>
            <pc:sldMk cId="1094238199" sldId="296"/>
            <ac:spMk id="9" creationId="{90F801C7-07FE-4AA2-B52E-CBCA444C8114}"/>
          </ac:spMkLst>
        </pc:spChg>
        <pc:picChg chg="add">
          <ac:chgData name="Weifeng Xu" userId="e7aed605-a3dd-4d5a-a692-a87037af107b" providerId="ADAL" clId="{D735EA02-767D-4C9F-8AC7-2AD082872F07}" dt="2021-03-25T13:55:38.215" v="2428" actId="22"/>
          <ac:picMkLst>
            <pc:docMk/>
            <pc:sldMk cId="1094238199" sldId="296"/>
            <ac:picMk id="5" creationId="{E87B7FBF-974F-406B-85DA-A6382BB76075}"/>
          </ac:picMkLst>
        </pc:picChg>
        <pc:cxnChg chg="add">
          <ac:chgData name="Weifeng Xu" userId="e7aed605-a3dd-4d5a-a692-a87037af107b" providerId="ADAL" clId="{D735EA02-767D-4C9F-8AC7-2AD082872F07}" dt="2021-03-25T13:58:35.570" v="2448" actId="11529"/>
          <ac:cxnSpMkLst>
            <pc:docMk/>
            <pc:sldMk cId="1094238199" sldId="296"/>
            <ac:cxnSpMk id="11" creationId="{21E3899C-857D-4AB4-8C9D-38367C0B7AA1}"/>
          </ac:cxnSpMkLst>
        </pc:cxnChg>
      </pc:sldChg>
      <pc:sldChg chg="del">
        <pc:chgData name="Weifeng Xu" userId="e7aed605-a3dd-4d5a-a692-a87037af107b" providerId="ADAL" clId="{D735EA02-767D-4C9F-8AC7-2AD082872F07}" dt="2021-03-23T14:46:19.520" v="6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D735EA02-767D-4C9F-8AC7-2AD082872F07}" dt="2021-03-28T15:16:03.367" v="8505" actId="207"/>
        <pc:sldMkLst>
          <pc:docMk/>
          <pc:sldMk cId="2857886980" sldId="297"/>
        </pc:sldMkLst>
        <pc:spChg chg="add mod">
          <ac:chgData name="Weifeng Xu" userId="e7aed605-a3dd-4d5a-a692-a87037af107b" providerId="ADAL" clId="{D735EA02-767D-4C9F-8AC7-2AD082872F07}" dt="2021-03-27T00:47:14.480" v="5368" actId="6549"/>
          <ac:spMkLst>
            <pc:docMk/>
            <pc:sldMk cId="2857886980" sldId="297"/>
            <ac:spMk id="2" creationId="{E20F3922-086E-4BEA-A543-EA3D73F184B6}"/>
          </ac:spMkLst>
        </pc:spChg>
        <pc:spChg chg="add mod">
          <ac:chgData name="Weifeng Xu" userId="e7aed605-a3dd-4d5a-a692-a87037af107b" providerId="ADAL" clId="{D735EA02-767D-4C9F-8AC7-2AD082872F07}" dt="2021-03-28T15:16:03.367" v="8505" actId="207"/>
          <ac:spMkLst>
            <pc:docMk/>
            <pc:sldMk cId="2857886980" sldId="297"/>
            <ac:spMk id="3" creationId="{09AFEF86-2B99-4F07-B15D-CAF252D697B4}"/>
          </ac:spMkLst>
        </pc:spChg>
        <pc:picChg chg="add del mod">
          <ac:chgData name="Weifeng Xu" userId="e7aed605-a3dd-4d5a-a692-a87037af107b" providerId="ADAL" clId="{D735EA02-767D-4C9F-8AC7-2AD082872F07}" dt="2021-03-26T18:28:52.300" v="4516" actId="478"/>
          <ac:picMkLst>
            <pc:docMk/>
            <pc:sldMk cId="2857886980" sldId="297"/>
            <ac:picMk id="5" creationId="{21067699-7857-4CB4-84F5-BCE58CE6559F}"/>
          </ac:picMkLst>
        </pc:picChg>
        <pc:picChg chg="add del mod">
          <ac:chgData name="Weifeng Xu" userId="e7aed605-a3dd-4d5a-a692-a87037af107b" providerId="ADAL" clId="{D735EA02-767D-4C9F-8AC7-2AD082872F07}" dt="2021-03-26T18:33:50.237" v="4525" actId="478"/>
          <ac:picMkLst>
            <pc:docMk/>
            <pc:sldMk cId="2857886980" sldId="297"/>
            <ac:picMk id="6" creationId="{0715406C-4092-482D-9FAD-A491A70C7031}"/>
          </ac:picMkLst>
        </pc:picChg>
        <pc:picChg chg="add del mod">
          <ac:chgData name="Weifeng Xu" userId="e7aed605-a3dd-4d5a-a692-a87037af107b" providerId="ADAL" clId="{D735EA02-767D-4C9F-8AC7-2AD082872F07}" dt="2021-03-26T18:34:54.552" v="4533" actId="21"/>
          <ac:picMkLst>
            <pc:docMk/>
            <pc:sldMk cId="2857886980" sldId="297"/>
            <ac:picMk id="8" creationId="{1E7E6E1E-B3ED-49DB-A603-A4EFB6351C2B}"/>
          </ac:picMkLst>
        </pc:picChg>
        <pc:picChg chg="add del">
          <ac:chgData name="Weifeng Xu" userId="e7aed605-a3dd-4d5a-a692-a87037af107b" providerId="ADAL" clId="{D735EA02-767D-4C9F-8AC7-2AD082872F07}" dt="2021-03-26T18:30:35.295" v="4520" actId="478"/>
          <ac:picMkLst>
            <pc:docMk/>
            <pc:sldMk cId="2857886980" sldId="297"/>
            <ac:picMk id="3074" creationId="{6E08DF5F-5856-4309-B62D-B9789FF06E84}"/>
          </ac:picMkLst>
        </pc:picChg>
      </pc:sldChg>
      <pc:sldChg chg="addSp delSp modSp new mod ord setBg modClrScheme chgLayout modNotesTx">
        <pc:chgData name="Weifeng Xu" userId="e7aed605-a3dd-4d5a-a692-a87037af107b" providerId="ADAL" clId="{D735EA02-767D-4C9F-8AC7-2AD082872F07}" dt="2021-03-28T15:07:46.969" v="8503" actId="20577"/>
        <pc:sldMkLst>
          <pc:docMk/>
          <pc:sldMk cId="4123137021" sldId="298"/>
        </pc:sldMkLst>
        <pc:spChg chg="add mod">
          <ac:chgData name="Weifeng Xu" userId="e7aed605-a3dd-4d5a-a692-a87037af107b" providerId="ADAL" clId="{D735EA02-767D-4C9F-8AC7-2AD082872F07}" dt="2021-03-25T19:26:16.798" v="3406" actId="26606"/>
          <ac:spMkLst>
            <pc:docMk/>
            <pc:sldMk cId="4123137021" sldId="298"/>
            <ac:spMk id="2" creationId="{C7B6825E-CFEB-4D1B-8225-20E2BB0B1B72}"/>
          </ac:spMkLst>
        </pc:spChg>
        <pc:spChg chg="add mod ord">
          <ac:chgData name="Weifeng Xu" userId="e7aed605-a3dd-4d5a-a692-a87037af107b" providerId="ADAL" clId="{D735EA02-767D-4C9F-8AC7-2AD082872F07}" dt="2021-03-28T15:07:00.271" v="8472" actId="207"/>
          <ac:spMkLst>
            <pc:docMk/>
            <pc:sldMk cId="4123137021" sldId="298"/>
            <ac:spMk id="3" creationId="{3210AEBE-CF0E-4B1F-BEE0-8487C2B9DB50}"/>
          </ac:spMkLst>
        </pc:spChg>
        <pc:spChg chg="add mod">
          <ac:chgData name="Weifeng Xu" userId="e7aed605-a3dd-4d5a-a692-a87037af107b" providerId="ADAL" clId="{D735EA02-767D-4C9F-8AC7-2AD082872F07}" dt="2021-03-28T15:07:46.969" v="8503" actId="20577"/>
          <ac:spMkLst>
            <pc:docMk/>
            <pc:sldMk cId="4123137021" sldId="298"/>
            <ac:spMk id="6" creationId="{4691060C-4A5E-4C7B-860B-19FBC8948195}"/>
          </ac:spMkLst>
        </pc:spChg>
        <pc:picChg chg="add del">
          <ac:chgData name="Weifeng Xu" userId="e7aed605-a3dd-4d5a-a692-a87037af107b" providerId="ADAL" clId="{D735EA02-767D-4C9F-8AC7-2AD082872F07}" dt="2021-03-26T19:24:06.049" v="4768"/>
          <ac:picMkLst>
            <pc:docMk/>
            <pc:sldMk cId="4123137021" sldId="298"/>
            <ac:picMk id="4" creationId="{D41EAC8D-F8AA-47E2-AB2D-A9DF0D11505D}"/>
          </ac:picMkLst>
        </pc:picChg>
        <pc:picChg chg="add mod">
          <ac:chgData name="Weifeng Xu" userId="e7aed605-a3dd-4d5a-a692-a87037af107b" providerId="ADAL" clId="{D735EA02-767D-4C9F-8AC7-2AD082872F07}" dt="2021-03-25T19:26:16.798" v="3406" actId="26606"/>
          <ac:picMkLst>
            <pc:docMk/>
            <pc:sldMk cId="4123137021" sldId="298"/>
            <ac:picMk id="9218" creationId="{0FDD7D02-A64D-403E-9405-10504C6469FD}"/>
          </ac:picMkLst>
        </pc:picChg>
      </pc:sldChg>
      <pc:sldChg chg="addSp delSp modSp new mod ord modNotesTx">
        <pc:chgData name="Weifeng Xu" userId="e7aed605-a3dd-4d5a-a692-a87037af107b" providerId="ADAL" clId="{D735EA02-767D-4C9F-8AC7-2AD082872F07}" dt="2021-03-28T14:57:11.761" v="8471" actId="108"/>
        <pc:sldMkLst>
          <pc:docMk/>
          <pc:sldMk cId="809393372" sldId="299"/>
        </pc:sldMkLst>
        <pc:spChg chg="mod">
          <ac:chgData name="Weifeng Xu" userId="e7aed605-a3dd-4d5a-a692-a87037af107b" providerId="ADAL" clId="{D735EA02-767D-4C9F-8AC7-2AD082872F07}" dt="2021-03-26T14:24:34.553" v="4312" actId="20577"/>
          <ac:spMkLst>
            <pc:docMk/>
            <pc:sldMk cId="809393372" sldId="299"/>
            <ac:spMk id="2" creationId="{1ABDA763-A919-4B4D-9253-70C456126679}"/>
          </ac:spMkLst>
        </pc:spChg>
        <pc:spChg chg="mod">
          <ac:chgData name="Weifeng Xu" userId="e7aed605-a3dd-4d5a-a692-a87037af107b" providerId="ADAL" clId="{D735EA02-767D-4C9F-8AC7-2AD082872F07}" dt="2021-03-28T14:57:11.761" v="8471" actId="108"/>
          <ac:spMkLst>
            <pc:docMk/>
            <pc:sldMk cId="809393372" sldId="299"/>
            <ac:spMk id="3" creationId="{8B238C91-E532-43BC-AD26-22C320001D00}"/>
          </ac:spMkLst>
        </pc:spChg>
        <pc:picChg chg="add del mod">
          <ac:chgData name="Weifeng Xu" userId="e7aed605-a3dd-4d5a-a692-a87037af107b" providerId="ADAL" clId="{D735EA02-767D-4C9F-8AC7-2AD082872F07}" dt="2021-03-25T15:13:44.449" v="3114" actId="478"/>
          <ac:picMkLst>
            <pc:docMk/>
            <pc:sldMk cId="809393372" sldId="299"/>
            <ac:picMk id="7170" creationId="{DBCAE182-7A73-4631-AD83-26BD47510D76}"/>
          </ac:picMkLst>
        </pc:picChg>
        <pc:picChg chg="add mod">
          <ac:chgData name="Weifeng Xu" userId="e7aed605-a3dd-4d5a-a692-a87037af107b" providerId="ADAL" clId="{D735EA02-767D-4C9F-8AC7-2AD082872F07}" dt="2021-03-25T15:14:22.823" v="3124" actId="1076"/>
          <ac:picMkLst>
            <pc:docMk/>
            <pc:sldMk cId="809393372" sldId="299"/>
            <ac:picMk id="7172" creationId="{BD4AB50E-606E-4508-A9ED-AFD3FE801A47}"/>
          </ac:picMkLst>
        </pc:picChg>
      </pc:sldChg>
      <pc:sldChg chg="addSp modSp new mod">
        <pc:chgData name="Weifeng Xu" userId="e7aed605-a3dd-4d5a-a692-a87037af107b" providerId="ADAL" clId="{D735EA02-767D-4C9F-8AC7-2AD082872F07}" dt="2021-03-25T15:37:25.154" v="3217" actId="20577"/>
        <pc:sldMkLst>
          <pc:docMk/>
          <pc:sldMk cId="2104740067" sldId="300"/>
        </pc:sldMkLst>
        <pc:spChg chg="mod">
          <ac:chgData name="Weifeng Xu" userId="e7aed605-a3dd-4d5a-a692-a87037af107b" providerId="ADAL" clId="{D735EA02-767D-4C9F-8AC7-2AD082872F07}" dt="2021-03-25T15:12:11.512" v="3113" actId="20577"/>
          <ac:spMkLst>
            <pc:docMk/>
            <pc:sldMk cId="2104740067" sldId="300"/>
            <ac:spMk id="2" creationId="{6294F75F-C7B5-4C4A-B4BD-FF94560245D9}"/>
          </ac:spMkLst>
        </pc:spChg>
        <pc:spChg chg="mod">
          <ac:chgData name="Weifeng Xu" userId="e7aed605-a3dd-4d5a-a692-a87037af107b" providerId="ADAL" clId="{D735EA02-767D-4C9F-8AC7-2AD082872F07}" dt="2021-03-25T15:37:25.154" v="3217" actId="20577"/>
          <ac:spMkLst>
            <pc:docMk/>
            <pc:sldMk cId="2104740067" sldId="300"/>
            <ac:spMk id="3" creationId="{69C1913B-E4DE-4F02-8ADC-BD7B9373CC47}"/>
          </ac:spMkLst>
        </pc:spChg>
        <pc:picChg chg="add mod">
          <ac:chgData name="Weifeng Xu" userId="e7aed605-a3dd-4d5a-a692-a87037af107b" providerId="ADAL" clId="{D735EA02-767D-4C9F-8AC7-2AD082872F07}" dt="2021-03-25T15:30:18.294" v="3188" actId="1076"/>
          <ac:picMkLst>
            <pc:docMk/>
            <pc:sldMk cId="2104740067" sldId="300"/>
            <ac:picMk id="8194" creationId="{957FC897-F0DE-46BE-B3FC-7DC6E7AEEF44}"/>
          </ac:picMkLst>
        </pc:picChg>
      </pc:sldChg>
      <pc:sldChg chg="modSp new mod modNotesTx">
        <pc:chgData name="Weifeng Xu" userId="e7aed605-a3dd-4d5a-a692-a87037af107b" providerId="ADAL" clId="{D735EA02-767D-4C9F-8AC7-2AD082872F07}" dt="2021-03-25T19:16:57.852" v="3369"/>
        <pc:sldMkLst>
          <pc:docMk/>
          <pc:sldMk cId="1160617698" sldId="301"/>
        </pc:sldMkLst>
        <pc:spChg chg="mod">
          <ac:chgData name="Weifeng Xu" userId="e7aed605-a3dd-4d5a-a692-a87037af107b" providerId="ADAL" clId="{D735EA02-767D-4C9F-8AC7-2AD082872F07}" dt="2021-03-25T19:05:42.057" v="3303" actId="20577"/>
          <ac:spMkLst>
            <pc:docMk/>
            <pc:sldMk cId="1160617698" sldId="301"/>
            <ac:spMk id="2" creationId="{2434EDF1-C5E6-4E9B-AF85-75DB9A77C7D1}"/>
          </ac:spMkLst>
        </pc:spChg>
        <pc:spChg chg="mod">
          <ac:chgData name="Weifeng Xu" userId="e7aed605-a3dd-4d5a-a692-a87037af107b" providerId="ADAL" clId="{D735EA02-767D-4C9F-8AC7-2AD082872F07}" dt="2021-03-25T19:16:29.826" v="3367" actId="20577"/>
          <ac:spMkLst>
            <pc:docMk/>
            <pc:sldMk cId="1160617698" sldId="301"/>
            <ac:spMk id="3" creationId="{65683F2E-5A72-4E45-95F0-3FDAE27987DA}"/>
          </ac:spMkLst>
        </pc:spChg>
      </pc:sldChg>
      <pc:sldChg chg="addSp modSp new mod modNotesTx">
        <pc:chgData name="Weifeng Xu" userId="e7aed605-a3dd-4d5a-a692-a87037af107b" providerId="ADAL" clId="{D735EA02-767D-4C9F-8AC7-2AD082872F07}" dt="2021-03-28T15:17:31.504" v="8506" actId="1076"/>
        <pc:sldMkLst>
          <pc:docMk/>
          <pc:sldMk cId="3093543445" sldId="302"/>
        </pc:sldMkLst>
        <pc:spChg chg="mod">
          <ac:chgData name="Weifeng Xu" userId="e7aed605-a3dd-4d5a-a692-a87037af107b" providerId="ADAL" clId="{D735EA02-767D-4C9F-8AC7-2AD082872F07}" dt="2021-03-25T19:30:50.483" v="3429" actId="207"/>
          <ac:spMkLst>
            <pc:docMk/>
            <pc:sldMk cId="3093543445" sldId="302"/>
            <ac:spMk id="2" creationId="{527AEB3D-43AB-4F6D-8354-D1F8B9472870}"/>
          </ac:spMkLst>
        </pc:spChg>
        <pc:spChg chg="mod">
          <ac:chgData name="Weifeng Xu" userId="e7aed605-a3dd-4d5a-a692-a87037af107b" providerId="ADAL" clId="{D735EA02-767D-4C9F-8AC7-2AD082872F07}" dt="2021-03-26T14:38:39.751" v="4370" actId="6549"/>
          <ac:spMkLst>
            <pc:docMk/>
            <pc:sldMk cId="3093543445" sldId="302"/>
            <ac:spMk id="3" creationId="{7F9FBD42-3F9D-4AED-8622-6EBD41E41002}"/>
          </ac:spMkLst>
        </pc:spChg>
        <pc:picChg chg="add mod">
          <ac:chgData name="Weifeng Xu" userId="e7aed605-a3dd-4d5a-a692-a87037af107b" providerId="ADAL" clId="{D735EA02-767D-4C9F-8AC7-2AD082872F07}" dt="2021-03-28T15:17:31.504" v="8506" actId="1076"/>
          <ac:picMkLst>
            <pc:docMk/>
            <pc:sldMk cId="3093543445" sldId="302"/>
            <ac:picMk id="10242" creationId="{64F49D4C-FA94-467B-9239-A56B3C441168}"/>
          </ac:picMkLst>
        </pc:picChg>
      </pc:sldChg>
      <pc:sldChg chg="addSp delSp modSp add mod ord setBg">
        <pc:chgData name="Weifeng Xu" userId="e7aed605-a3dd-4d5a-a692-a87037af107b" providerId="ADAL" clId="{D735EA02-767D-4C9F-8AC7-2AD082872F07}" dt="2021-03-26T13:48:03.060" v="3986" actId="403"/>
        <pc:sldMkLst>
          <pc:docMk/>
          <pc:sldMk cId="1788763943" sldId="303"/>
        </pc:sldMkLst>
        <pc:spChg chg="mod">
          <ac:chgData name="Weifeng Xu" userId="e7aed605-a3dd-4d5a-a692-a87037af107b" providerId="ADAL" clId="{D735EA02-767D-4C9F-8AC7-2AD082872F07}" dt="2021-03-26T13:47:02.463" v="3956" actId="26606"/>
          <ac:spMkLst>
            <pc:docMk/>
            <pc:sldMk cId="1788763943" sldId="303"/>
            <ac:spMk id="2" creationId="{A8ABF69E-747E-43D3-9D8C-D4A873ECD8EA}"/>
          </ac:spMkLst>
        </pc:spChg>
        <pc:spChg chg="del mod">
          <ac:chgData name="Weifeng Xu" userId="e7aed605-a3dd-4d5a-a692-a87037af107b" providerId="ADAL" clId="{D735EA02-767D-4C9F-8AC7-2AD082872F07}" dt="2021-03-26T13:40:59.921" v="3847" actId="1032"/>
          <ac:spMkLst>
            <pc:docMk/>
            <pc:sldMk cId="1788763943" sldId="303"/>
            <ac:spMk id="3" creationId="{90A7AA2E-F138-4A4E-A29B-6C1593025F23}"/>
          </ac:spMkLst>
        </pc:spChg>
        <pc:spChg chg="del">
          <ac:chgData name="Weifeng Xu" userId="e7aed605-a3dd-4d5a-a692-a87037af107b" providerId="ADAL" clId="{D735EA02-767D-4C9F-8AC7-2AD082872F07}" dt="2021-03-26T13:36:22.824" v="3839" actId="478"/>
          <ac:spMkLst>
            <pc:docMk/>
            <pc:sldMk cId="1788763943" sldId="303"/>
            <ac:spMk id="6" creationId="{E90833FE-1033-4B45-89E2-6AA6182C0F4A}"/>
          </ac:spMkLst>
        </pc:spChg>
        <pc:spChg chg="add mod">
          <ac:chgData name="Weifeng Xu" userId="e7aed605-a3dd-4d5a-a692-a87037af107b" providerId="ADAL" clId="{D735EA02-767D-4C9F-8AC7-2AD082872F07}" dt="2021-03-26T13:48:03.060" v="3986" actId="403"/>
          <ac:spMkLst>
            <pc:docMk/>
            <pc:sldMk cId="1788763943" sldId="303"/>
            <ac:spMk id="7" creationId="{6608210C-B897-4568-8245-87BD94DF4ADB}"/>
          </ac:spMkLst>
        </pc:spChg>
        <pc:spChg chg="del">
          <ac:chgData name="Weifeng Xu" userId="e7aed605-a3dd-4d5a-a692-a87037af107b" providerId="ADAL" clId="{D735EA02-767D-4C9F-8AC7-2AD082872F07}" dt="2021-03-26T13:36:21.968" v="3838" actId="478"/>
          <ac:spMkLst>
            <pc:docMk/>
            <pc:sldMk cId="1788763943" sldId="303"/>
            <ac:spMk id="8" creationId="{E9B3A935-82DA-4EAF-8B40-21A4CA01E6A2}"/>
          </ac:spMkLst>
        </pc:spChg>
        <pc:spChg chg="add del">
          <ac:chgData name="Weifeng Xu" userId="e7aed605-a3dd-4d5a-a692-a87037af107b" providerId="ADAL" clId="{D735EA02-767D-4C9F-8AC7-2AD082872F07}" dt="2021-03-26T13:47:02.463" v="3956" actId="26606"/>
          <ac:spMkLst>
            <pc:docMk/>
            <pc:sldMk cId="1788763943" sldId="303"/>
            <ac:spMk id="71" creationId="{1A95671B-3CC6-4792-9114-B74FAEA224E6}"/>
          </ac:spMkLst>
        </pc:spChg>
        <pc:graphicFrameChg chg="add mod ord modGraphic">
          <ac:chgData name="Weifeng Xu" userId="e7aed605-a3dd-4d5a-a692-a87037af107b" providerId="ADAL" clId="{D735EA02-767D-4C9F-8AC7-2AD082872F07}" dt="2021-03-26T13:47:02.463" v="3956" actId="26606"/>
          <ac:graphicFrameMkLst>
            <pc:docMk/>
            <pc:sldMk cId="1788763943" sldId="303"/>
            <ac:graphicFrameMk id="5" creationId="{87172CD5-2748-4253-9531-6D963F3D2C90}"/>
          </ac:graphicFrameMkLst>
        </pc:graphicFrameChg>
        <pc:picChg chg="del">
          <ac:chgData name="Weifeng Xu" userId="e7aed605-a3dd-4d5a-a692-a87037af107b" providerId="ADAL" clId="{D735EA02-767D-4C9F-8AC7-2AD082872F07}" dt="2021-03-26T13:36:19.999" v="3837" actId="478"/>
          <ac:picMkLst>
            <pc:docMk/>
            <pc:sldMk cId="1788763943" sldId="303"/>
            <ac:picMk id="4" creationId="{02255658-B610-45EC-8CE9-C5AD5F5FBB3B}"/>
          </ac:picMkLst>
        </pc:picChg>
        <pc:picChg chg="add mod">
          <ac:chgData name="Weifeng Xu" userId="e7aed605-a3dd-4d5a-a692-a87037af107b" providerId="ADAL" clId="{D735EA02-767D-4C9F-8AC7-2AD082872F07}" dt="2021-03-26T13:47:02.463" v="3956" actId="26606"/>
          <ac:picMkLst>
            <pc:docMk/>
            <pc:sldMk cId="1788763943" sldId="303"/>
            <ac:picMk id="1026" creationId="{AE393C59-6AD5-4781-838B-2955B9C75125}"/>
          </ac:picMkLst>
        </pc:picChg>
      </pc:sldChg>
      <pc:sldChg chg="del">
        <pc:chgData name="Weifeng Xu" userId="e7aed605-a3dd-4d5a-a692-a87037af107b" providerId="ADAL" clId="{D735EA02-767D-4C9F-8AC7-2AD082872F07}" dt="2021-03-23T14:46:20.732" v="14" actId="47"/>
        <pc:sldMkLst>
          <pc:docMk/>
          <pc:sldMk cId="53763807" sldId="304"/>
        </pc:sldMkLst>
      </pc:sldChg>
      <pc:sldChg chg="addSp modSp add mod modNotesTx">
        <pc:chgData name="Weifeng Xu" userId="e7aed605-a3dd-4d5a-a692-a87037af107b" providerId="ADAL" clId="{D735EA02-767D-4C9F-8AC7-2AD082872F07}" dt="2021-03-28T14:29:47.528" v="8392" actId="108"/>
        <pc:sldMkLst>
          <pc:docMk/>
          <pc:sldMk cId="780101957" sldId="304"/>
        </pc:sldMkLst>
        <pc:spChg chg="mod">
          <ac:chgData name="Weifeng Xu" userId="e7aed605-a3dd-4d5a-a692-a87037af107b" providerId="ADAL" clId="{D735EA02-767D-4C9F-8AC7-2AD082872F07}" dt="2021-03-28T14:29:47.528" v="8392" actId="108"/>
          <ac:spMkLst>
            <pc:docMk/>
            <pc:sldMk cId="780101957" sldId="304"/>
            <ac:spMk id="3" creationId="{90A7AA2E-F138-4A4E-A29B-6C1593025F23}"/>
          </ac:spMkLst>
        </pc:spChg>
        <pc:spChg chg="add mod">
          <ac:chgData name="Weifeng Xu" userId="e7aed605-a3dd-4d5a-a692-a87037af107b" providerId="ADAL" clId="{D735EA02-767D-4C9F-8AC7-2AD082872F07}" dt="2021-03-26T14:47:58.607" v="4394" actId="1076"/>
          <ac:spMkLst>
            <pc:docMk/>
            <pc:sldMk cId="780101957" sldId="304"/>
            <ac:spMk id="7" creationId="{EF81E6E6-30FF-43FE-A3D0-681D229E4405}"/>
          </ac:spMkLst>
        </pc:spChg>
        <pc:spChg chg="mod">
          <ac:chgData name="Weifeng Xu" userId="e7aed605-a3dd-4d5a-a692-a87037af107b" providerId="ADAL" clId="{D735EA02-767D-4C9F-8AC7-2AD082872F07}" dt="2021-03-26T14:48:03.360" v="4395" actId="1076"/>
          <ac:spMkLst>
            <pc:docMk/>
            <pc:sldMk cId="780101957" sldId="304"/>
            <ac:spMk id="8" creationId="{E9B3A935-82DA-4EAF-8B40-21A4CA01E6A2}"/>
          </ac:spMkLst>
        </pc:spChg>
      </pc:sldChg>
      <pc:sldChg chg="addSp delSp modSp new mod ord modClrScheme chgLayout">
        <pc:chgData name="Weifeng Xu" userId="e7aed605-a3dd-4d5a-a692-a87037af107b" providerId="ADAL" clId="{D735EA02-767D-4C9F-8AC7-2AD082872F07}" dt="2021-03-26T14:29:44.141" v="4365"/>
        <pc:sldMkLst>
          <pc:docMk/>
          <pc:sldMk cId="361231529" sldId="305"/>
        </pc:sldMkLst>
        <pc:spChg chg="del mod ord">
          <ac:chgData name="Weifeng Xu" userId="e7aed605-a3dd-4d5a-a692-a87037af107b" providerId="ADAL" clId="{D735EA02-767D-4C9F-8AC7-2AD082872F07}" dt="2021-03-26T14:29:17.751" v="4359" actId="700"/>
          <ac:spMkLst>
            <pc:docMk/>
            <pc:sldMk cId="361231529" sldId="305"/>
            <ac:spMk id="2" creationId="{BE092094-C99C-48B4-95A9-DE6DD0FEF54C}"/>
          </ac:spMkLst>
        </pc:spChg>
        <pc:spChg chg="del mod ord">
          <ac:chgData name="Weifeng Xu" userId="e7aed605-a3dd-4d5a-a692-a87037af107b" providerId="ADAL" clId="{D735EA02-767D-4C9F-8AC7-2AD082872F07}" dt="2021-03-26T14:29:17.751" v="4359" actId="700"/>
          <ac:spMkLst>
            <pc:docMk/>
            <pc:sldMk cId="361231529" sldId="305"/>
            <ac:spMk id="3" creationId="{374F3257-DE03-45C6-9DCC-D3D249479A93}"/>
          </ac:spMkLst>
        </pc:spChg>
        <pc:spChg chg="add mod ord">
          <ac:chgData name="Weifeng Xu" userId="e7aed605-a3dd-4d5a-a692-a87037af107b" providerId="ADAL" clId="{D735EA02-767D-4C9F-8AC7-2AD082872F07}" dt="2021-03-26T14:29:24.530" v="4363" actId="20577"/>
          <ac:spMkLst>
            <pc:docMk/>
            <pc:sldMk cId="361231529" sldId="305"/>
            <ac:spMk id="4" creationId="{259B5640-EC61-48A0-9F55-5EB00637039D}"/>
          </ac:spMkLst>
        </pc:spChg>
        <pc:spChg chg="add mod ord">
          <ac:chgData name="Weifeng Xu" userId="e7aed605-a3dd-4d5a-a692-a87037af107b" providerId="ADAL" clId="{D735EA02-767D-4C9F-8AC7-2AD082872F07}" dt="2021-03-26T14:29:17.751" v="4359" actId="700"/>
          <ac:spMkLst>
            <pc:docMk/>
            <pc:sldMk cId="361231529" sldId="305"/>
            <ac:spMk id="5" creationId="{27D4D97F-572A-40C8-9871-8820483C2DED}"/>
          </ac:spMkLst>
        </pc:spChg>
      </pc:sldChg>
      <pc:sldChg chg="addSp delSp modSp new mod modClrScheme chgLayout modNotesTx">
        <pc:chgData name="Weifeng Xu" userId="e7aed605-a3dd-4d5a-a692-a87037af107b" providerId="ADAL" clId="{D735EA02-767D-4C9F-8AC7-2AD082872F07}" dt="2021-03-27T14:28:43.072" v="6834" actId="20577"/>
        <pc:sldMkLst>
          <pc:docMk/>
          <pc:sldMk cId="1009992440" sldId="306"/>
        </pc:sldMkLst>
        <pc:spChg chg="del mod ord">
          <ac:chgData name="Weifeng Xu" userId="e7aed605-a3dd-4d5a-a692-a87037af107b" providerId="ADAL" clId="{D735EA02-767D-4C9F-8AC7-2AD082872F07}" dt="2021-03-26T14:43:55.848" v="4382" actId="700"/>
          <ac:spMkLst>
            <pc:docMk/>
            <pc:sldMk cId="1009992440" sldId="306"/>
            <ac:spMk id="2" creationId="{FBED0681-8C71-4E2F-A067-5AB91EACA6BF}"/>
          </ac:spMkLst>
        </pc:spChg>
        <pc:spChg chg="del mod ord">
          <ac:chgData name="Weifeng Xu" userId="e7aed605-a3dd-4d5a-a692-a87037af107b" providerId="ADAL" clId="{D735EA02-767D-4C9F-8AC7-2AD082872F07}" dt="2021-03-26T14:43:55.848" v="4382" actId="700"/>
          <ac:spMkLst>
            <pc:docMk/>
            <pc:sldMk cId="1009992440" sldId="306"/>
            <ac:spMk id="3" creationId="{C4B83C11-40E3-469D-A474-FF990DED12BC}"/>
          </ac:spMkLst>
        </pc:spChg>
        <pc:spChg chg="add mod ord">
          <ac:chgData name="Weifeng Xu" userId="e7aed605-a3dd-4d5a-a692-a87037af107b" providerId="ADAL" clId="{D735EA02-767D-4C9F-8AC7-2AD082872F07}" dt="2021-03-27T14:02:31.765" v="6736" actId="21"/>
          <ac:spMkLst>
            <pc:docMk/>
            <pc:sldMk cId="1009992440" sldId="306"/>
            <ac:spMk id="4" creationId="{B6C8732C-8D9F-459A-AA58-BE39B37544BD}"/>
          </ac:spMkLst>
        </pc:spChg>
        <pc:spChg chg="add mod ord">
          <ac:chgData name="Weifeng Xu" userId="e7aed605-a3dd-4d5a-a692-a87037af107b" providerId="ADAL" clId="{D735EA02-767D-4C9F-8AC7-2AD082872F07}" dt="2021-03-27T14:28:43.072" v="6834" actId="20577"/>
          <ac:spMkLst>
            <pc:docMk/>
            <pc:sldMk cId="1009992440" sldId="306"/>
            <ac:spMk id="5" creationId="{FD09C0B2-58A3-40E0-A365-EE4CB5500FD4}"/>
          </ac:spMkLst>
        </pc:spChg>
      </pc:sldChg>
      <pc:sldChg chg="addSp delSp modSp new del mod ord setBg modClrScheme chgLayout modNotesTx">
        <pc:chgData name="Weifeng Xu" userId="e7aed605-a3dd-4d5a-a692-a87037af107b" providerId="ADAL" clId="{D735EA02-767D-4C9F-8AC7-2AD082872F07}" dt="2021-03-26T19:42:00.816" v="4784" actId="47"/>
        <pc:sldMkLst>
          <pc:docMk/>
          <pc:sldMk cId="2747037918" sldId="307"/>
        </pc:sldMkLst>
        <pc:spChg chg="mod ord">
          <ac:chgData name="Weifeng Xu" userId="e7aed605-a3dd-4d5a-a692-a87037af107b" providerId="ADAL" clId="{D735EA02-767D-4C9F-8AC7-2AD082872F07}" dt="2021-03-26T19:22:35.737" v="4765" actId="700"/>
          <ac:spMkLst>
            <pc:docMk/>
            <pc:sldMk cId="2747037918" sldId="307"/>
            <ac:spMk id="2" creationId="{C78EEB2A-51E1-4858-B142-BECAA1021474}"/>
          </ac:spMkLst>
        </pc:spChg>
        <pc:spChg chg="del mod">
          <ac:chgData name="Weifeng Xu" userId="e7aed605-a3dd-4d5a-a692-a87037af107b" providerId="ADAL" clId="{D735EA02-767D-4C9F-8AC7-2AD082872F07}" dt="2021-03-26T19:22:35.737" v="4765" actId="700"/>
          <ac:spMkLst>
            <pc:docMk/>
            <pc:sldMk cId="2747037918" sldId="307"/>
            <ac:spMk id="3" creationId="{BB2850FE-72F7-40E9-BD56-4331F9354B77}"/>
          </ac:spMkLst>
        </pc:spChg>
        <pc:spChg chg="add del mod">
          <ac:chgData name="Weifeng Xu" userId="e7aed605-a3dd-4d5a-a692-a87037af107b" providerId="ADAL" clId="{D735EA02-767D-4C9F-8AC7-2AD082872F07}" dt="2021-03-26T14:57:54.714" v="4444" actId="478"/>
          <ac:spMkLst>
            <pc:docMk/>
            <pc:sldMk cId="2747037918" sldId="307"/>
            <ac:spMk id="4" creationId="{420E68E1-A102-40BC-81ED-D61CB157E662}"/>
          </ac:spMkLst>
        </pc:spChg>
        <pc:spChg chg="add del">
          <ac:chgData name="Weifeng Xu" userId="e7aed605-a3dd-4d5a-a692-a87037af107b" providerId="ADAL" clId="{D735EA02-767D-4C9F-8AC7-2AD082872F07}" dt="2021-03-26T14:57:57.037" v="4446"/>
          <ac:spMkLst>
            <pc:docMk/>
            <pc:sldMk cId="2747037918" sldId="307"/>
            <ac:spMk id="5" creationId="{357ACFB3-1DCC-47A8-83ED-EFCB6672D4BB}"/>
          </ac:spMkLst>
        </pc:spChg>
        <pc:spChg chg="add mod ord">
          <ac:chgData name="Weifeng Xu" userId="e7aed605-a3dd-4d5a-a692-a87037af107b" providerId="ADAL" clId="{D735EA02-767D-4C9F-8AC7-2AD082872F07}" dt="2021-03-26T19:22:39.549" v="4766" actId="1076"/>
          <ac:spMkLst>
            <pc:docMk/>
            <pc:sldMk cId="2747037918" sldId="307"/>
            <ac:spMk id="7" creationId="{59919152-B6DD-46BA-99A8-B1DE85DCFDE9}"/>
          </ac:spMkLst>
        </pc:spChg>
        <pc:spChg chg="add del">
          <ac:chgData name="Weifeng Xu" userId="e7aed605-a3dd-4d5a-a692-a87037af107b" providerId="ADAL" clId="{D735EA02-767D-4C9F-8AC7-2AD082872F07}" dt="2021-03-26T14:58:28.190" v="4454"/>
          <ac:spMkLst>
            <pc:docMk/>
            <pc:sldMk cId="2747037918" sldId="307"/>
            <ac:spMk id="8" creationId="{B60C7977-B2E0-44C3-A84A-E1C7FAF35183}"/>
          </ac:spMkLst>
        </pc:spChg>
        <pc:spChg chg="add del mod">
          <ac:chgData name="Weifeng Xu" userId="e7aed605-a3dd-4d5a-a692-a87037af107b" providerId="ADAL" clId="{D735EA02-767D-4C9F-8AC7-2AD082872F07}" dt="2021-03-26T18:28:41.695" v="4513" actId="22"/>
          <ac:spMkLst>
            <pc:docMk/>
            <pc:sldMk cId="2747037918" sldId="307"/>
            <ac:spMk id="10" creationId="{731695D0-A75F-4DBE-87E5-69F9548BD2F1}"/>
          </ac:spMkLst>
        </pc:spChg>
        <pc:spChg chg="add del">
          <ac:chgData name="Weifeng Xu" userId="e7aed605-a3dd-4d5a-a692-a87037af107b" providerId="ADAL" clId="{D735EA02-767D-4C9F-8AC7-2AD082872F07}" dt="2021-03-26T18:28:08.228" v="4505" actId="26606"/>
          <ac:spMkLst>
            <pc:docMk/>
            <pc:sldMk cId="2747037918" sldId="307"/>
            <ac:spMk id="16" creationId="{131BAD53-4E89-4F62-BBB7-26359763ED39}"/>
          </ac:spMkLst>
        </pc:spChg>
        <pc:spChg chg="add del">
          <ac:chgData name="Weifeng Xu" userId="e7aed605-a3dd-4d5a-a692-a87037af107b" providerId="ADAL" clId="{D735EA02-767D-4C9F-8AC7-2AD082872F07}" dt="2021-03-26T18:28:08.228" v="4505" actId="26606"/>
          <ac:spMkLst>
            <pc:docMk/>
            <pc:sldMk cId="2747037918" sldId="307"/>
            <ac:spMk id="18" creationId="{62756DA2-40EB-4C6F-B962-5822FFB54FB6}"/>
          </ac:spMkLst>
        </pc:spChg>
        <pc:picChg chg="add del mod">
          <ac:chgData name="Weifeng Xu" userId="e7aed605-a3dd-4d5a-a692-a87037af107b" providerId="ADAL" clId="{D735EA02-767D-4C9F-8AC7-2AD082872F07}" dt="2021-03-26T18:28:38.647" v="4507"/>
          <ac:picMkLst>
            <pc:docMk/>
            <pc:sldMk cId="2747037918" sldId="307"/>
            <ac:picMk id="11" creationId="{3098D0D6-C831-41C7-9EAE-AFF9E38776C2}"/>
          </ac:picMkLst>
        </pc:picChg>
      </pc:sldChg>
      <pc:sldChg chg="addSp delSp modSp new mod modClrScheme chgLayout modNotesTx">
        <pc:chgData name="Weifeng Xu" userId="e7aed605-a3dd-4d5a-a692-a87037af107b" providerId="ADAL" clId="{D735EA02-767D-4C9F-8AC7-2AD082872F07}" dt="2021-03-28T13:11:03.768" v="7838"/>
        <pc:sldMkLst>
          <pc:docMk/>
          <pc:sldMk cId="3488387357" sldId="308"/>
        </pc:sldMkLst>
        <pc:spChg chg="del mod ord">
          <ac:chgData name="Weifeng Xu" userId="e7aed605-a3dd-4d5a-a692-a87037af107b" providerId="ADAL" clId="{D735EA02-767D-4C9F-8AC7-2AD082872F07}" dt="2021-03-27T15:13:58.657" v="7253" actId="700"/>
          <ac:spMkLst>
            <pc:docMk/>
            <pc:sldMk cId="3488387357" sldId="308"/>
            <ac:spMk id="2" creationId="{5459ED14-1EFF-4F82-8D7C-DD0CF940942A}"/>
          </ac:spMkLst>
        </pc:spChg>
        <pc:spChg chg="del">
          <ac:chgData name="Weifeng Xu" userId="e7aed605-a3dd-4d5a-a692-a87037af107b" providerId="ADAL" clId="{D735EA02-767D-4C9F-8AC7-2AD082872F07}" dt="2021-03-27T15:13:58.657" v="7253" actId="700"/>
          <ac:spMkLst>
            <pc:docMk/>
            <pc:sldMk cId="3488387357" sldId="308"/>
            <ac:spMk id="3" creationId="{EFF95640-1E00-4AF9-B59C-EE641DF8F072}"/>
          </ac:spMkLst>
        </pc:spChg>
        <pc:spChg chg="add mod ord">
          <ac:chgData name="Weifeng Xu" userId="e7aed605-a3dd-4d5a-a692-a87037af107b" providerId="ADAL" clId="{D735EA02-767D-4C9F-8AC7-2AD082872F07}" dt="2021-03-27T15:14:07.089" v="7260" actId="20577"/>
          <ac:spMkLst>
            <pc:docMk/>
            <pc:sldMk cId="3488387357" sldId="308"/>
            <ac:spMk id="4" creationId="{D705EDA9-63B7-4ED4-87F6-F629419D3C76}"/>
          </ac:spMkLst>
        </pc:spChg>
        <pc:spChg chg="add mod">
          <ac:chgData name="Weifeng Xu" userId="e7aed605-a3dd-4d5a-a692-a87037af107b" providerId="ADAL" clId="{D735EA02-767D-4C9F-8AC7-2AD082872F07}" dt="2021-03-27T19:28:32.570" v="7693" actId="1036"/>
          <ac:spMkLst>
            <pc:docMk/>
            <pc:sldMk cId="3488387357" sldId="308"/>
            <ac:spMk id="5" creationId="{0FF0E8C1-ACA0-4B66-865C-6C8E4BBEB165}"/>
          </ac:spMkLst>
        </pc:spChg>
        <pc:spChg chg="add mod">
          <ac:chgData name="Weifeng Xu" userId="e7aed605-a3dd-4d5a-a692-a87037af107b" providerId="ADAL" clId="{D735EA02-767D-4C9F-8AC7-2AD082872F07}" dt="2021-03-27T19:37:23.993" v="7831" actId="1036"/>
          <ac:spMkLst>
            <pc:docMk/>
            <pc:sldMk cId="3488387357" sldId="308"/>
            <ac:spMk id="6" creationId="{3FE5BF8F-9208-4093-BD3F-1878B764116B}"/>
          </ac:spMkLst>
        </pc:spChg>
        <pc:spChg chg="add mod">
          <ac:chgData name="Weifeng Xu" userId="e7aed605-a3dd-4d5a-a692-a87037af107b" providerId="ADAL" clId="{D735EA02-767D-4C9F-8AC7-2AD082872F07}" dt="2021-03-28T13:11:03.768" v="7838"/>
          <ac:spMkLst>
            <pc:docMk/>
            <pc:sldMk cId="3488387357" sldId="308"/>
            <ac:spMk id="7" creationId="{5DE1716F-D930-488B-BBC2-7FED0E5F5CB5}"/>
          </ac:spMkLst>
        </pc:spChg>
        <pc:spChg chg="add mod">
          <ac:chgData name="Weifeng Xu" userId="e7aed605-a3dd-4d5a-a692-a87037af107b" providerId="ADAL" clId="{D735EA02-767D-4C9F-8AC7-2AD082872F07}" dt="2021-03-27T19:30:31.465" v="7720" actId="1036"/>
          <ac:spMkLst>
            <pc:docMk/>
            <pc:sldMk cId="3488387357" sldId="308"/>
            <ac:spMk id="8" creationId="{F7026F2F-2BC7-4E59-9AA2-7F9CE623C63B}"/>
          </ac:spMkLst>
        </pc:spChg>
        <pc:spChg chg="add mod">
          <ac:chgData name="Weifeng Xu" userId="e7aed605-a3dd-4d5a-a692-a87037af107b" providerId="ADAL" clId="{D735EA02-767D-4C9F-8AC7-2AD082872F07}" dt="2021-03-27T19:27:04.673" v="7654" actId="1036"/>
          <ac:spMkLst>
            <pc:docMk/>
            <pc:sldMk cId="3488387357" sldId="308"/>
            <ac:spMk id="9" creationId="{69D18853-DD25-4BE3-9C63-FD3F8EBADCF9}"/>
          </ac:spMkLst>
        </pc:spChg>
        <pc:spChg chg="add mod">
          <ac:chgData name="Weifeng Xu" userId="e7aed605-a3dd-4d5a-a692-a87037af107b" providerId="ADAL" clId="{D735EA02-767D-4C9F-8AC7-2AD082872F07}" dt="2021-03-27T19:36:06.630" v="7792" actId="1076"/>
          <ac:spMkLst>
            <pc:docMk/>
            <pc:sldMk cId="3488387357" sldId="308"/>
            <ac:spMk id="10" creationId="{309460B5-EA3E-4E4F-9356-F8E831F7E778}"/>
          </ac:spMkLst>
        </pc:spChg>
        <pc:spChg chg="add mod">
          <ac:chgData name="Weifeng Xu" userId="e7aed605-a3dd-4d5a-a692-a87037af107b" providerId="ADAL" clId="{D735EA02-767D-4C9F-8AC7-2AD082872F07}" dt="2021-03-27T19:28:19.498" v="7664" actId="6549"/>
          <ac:spMkLst>
            <pc:docMk/>
            <pc:sldMk cId="3488387357" sldId="308"/>
            <ac:spMk id="14" creationId="{EF44B48D-4088-40DB-8BE6-92F311A0922D}"/>
          </ac:spMkLst>
        </pc:spChg>
        <pc:spChg chg="add mod">
          <ac:chgData name="Weifeng Xu" userId="e7aed605-a3dd-4d5a-a692-a87037af107b" providerId="ADAL" clId="{D735EA02-767D-4C9F-8AC7-2AD082872F07}" dt="2021-03-27T19:28:25.194" v="7665" actId="6549"/>
          <ac:spMkLst>
            <pc:docMk/>
            <pc:sldMk cId="3488387357" sldId="308"/>
            <ac:spMk id="19" creationId="{5B371F58-1409-406B-85B5-9BE27BBC73FA}"/>
          </ac:spMkLst>
        </pc:spChg>
        <pc:spChg chg="add del mod">
          <ac:chgData name="Weifeng Xu" userId="e7aed605-a3dd-4d5a-a692-a87037af107b" providerId="ADAL" clId="{D735EA02-767D-4C9F-8AC7-2AD082872F07}" dt="2021-03-27T19:27:26.041" v="7656" actId="478"/>
          <ac:spMkLst>
            <pc:docMk/>
            <pc:sldMk cId="3488387357" sldId="308"/>
            <ac:spMk id="25" creationId="{1401BF76-2468-42C2-BE6E-AD36EC71C77A}"/>
          </ac:spMkLst>
        </pc:spChg>
        <pc:spChg chg="add del mod">
          <ac:chgData name="Weifeng Xu" userId="e7aed605-a3dd-4d5a-a692-a87037af107b" providerId="ADAL" clId="{D735EA02-767D-4C9F-8AC7-2AD082872F07}" dt="2021-03-27T19:17:11.657" v="7439" actId="478"/>
          <ac:spMkLst>
            <pc:docMk/>
            <pc:sldMk cId="3488387357" sldId="308"/>
            <ac:spMk id="26" creationId="{A630BDD5-724C-4EFA-BF76-EFDDDC5003F1}"/>
          </ac:spMkLst>
        </pc:spChg>
        <pc:spChg chg="add mod">
          <ac:chgData name="Weifeng Xu" userId="e7aed605-a3dd-4d5a-a692-a87037af107b" providerId="ADAL" clId="{D735EA02-767D-4C9F-8AC7-2AD082872F07}" dt="2021-03-27T19:34:49.788" v="7770"/>
          <ac:spMkLst>
            <pc:docMk/>
            <pc:sldMk cId="3488387357" sldId="308"/>
            <ac:spMk id="28" creationId="{5F0FE3E0-F3B4-4C08-A52C-F875801B6133}"/>
          </ac:spMkLst>
        </pc:spChg>
        <pc:spChg chg="add mod">
          <ac:chgData name="Weifeng Xu" userId="e7aed605-a3dd-4d5a-a692-a87037af107b" providerId="ADAL" clId="{D735EA02-767D-4C9F-8AC7-2AD082872F07}" dt="2021-03-27T19:32:18.902" v="7758" actId="1036"/>
          <ac:spMkLst>
            <pc:docMk/>
            <pc:sldMk cId="3488387357" sldId="308"/>
            <ac:spMk id="31" creationId="{592DD8E5-F1D8-4996-8983-3C2C93804172}"/>
          </ac:spMkLst>
        </pc:spChg>
        <pc:spChg chg="add mod">
          <ac:chgData name="Weifeng Xu" userId="e7aed605-a3dd-4d5a-a692-a87037af107b" providerId="ADAL" clId="{D735EA02-767D-4C9F-8AC7-2AD082872F07}" dt="2021-03-27T19:31:02.486" v="7724" actId="14100"/>
          <ac:spMkLst>
            <pc:docMk/>
            <pc:sldMk cId="3488387357" sldId="308"/>
            <ac:spMk id="80" creationId="{4DEF24E4-DB24-45F6-AAC5-504A8B432B9E}"/>
          </ac:spMkLst>
        </pc:spChg>
        <pc:spChg chg="add mod ord">
          <ac:chgData name="Weifeng Xu" userId="e7aed605-a3dd-4d5a-a692-a87037af107b" providerId="ADAL" clId="{D735EA02-767D-4C9F-8AC7-2AD082872F07}" dt="2021-03-27T19:35:46.767" v="7790" actId="14100"/>
          <ac:spMkLst>
            <pc:docMk/>
            <pc:sldMk cId="3488387357" sldId="308"/>
            <ac:spMk id="85" creationId="{17A27E64-C4A9-4741-8D90-7B0EBB253E22}"/>
          </ac:spMkLst>
        </pc:spChg>
        <pc:spChg chg="add mod">
          <ac:chgData name="Weifeng Xu" userId="e7aed605-a3dd-4d5a-a692-a87037af107b" providerId="ADAL" clId="{D735EA02-767D-4C9F-8AC7-2AD082872F07}" dt="2021-03-28T13:10:59.047" v="7837" actId="21"/>
          <ac:spMkLst>
            <pc:docMk/>
            <pc:sldMk cId="3488387357" sldId="308"/>
            <ac:spMk id="86" creationId="{C7ECF1C5-2D6D-4F2C-8123-5D51354E8FF8}"/>
          </ac:spMkLst>
        </pc:spChg>
        <pc:spChg chg="add mod ord">
          <ac:chgData name="Weifeng Xu" userId="e7aed605-a3dd-4d5a-a692-a87037af107b" providerId="ADAL" clId="{D735EA02-767D-4C9F-8AC7-2AD082872F07}" dt="2021-03-27T19:35:49.404" v="7791" actId="14100"/>
          <ac:spMkLst>
            <pc:docMk/>
            <pc:sldMk cId="3488387357" sldId="308"/>
            <ac:spMk id="87" creationId="{289D8471-C17D-493F-825E-843A1BB84C8D}"/>
          </ac:spMkLst>
        </pc:spChg>
        <pc:cxnChg chg="add mod">
          <ac:chgData name="Weifeng Xu" userId="e7aed605-a3dd-4d5a-a692-a87037af107b" providerId="ADAL" clId="{D735EA02-767D-4C9F-8AC7-2AD082872F07}" dt="2021-03-27T19:30:31.465" v="7720" actId="1036"/>
          <ac:cxnSpMkLst>
            <pc:docMk/>
            <pc:sldMk cId="3488387357" sldId="308"/>
            <ac:cxnSpMk id="12" creationId="{70928D43-6E23-424F-9F52-736878BCAECC}"/>
          </ac:cxnSpMkLst>
        </pc:cxnChg>
        <pc:cxnChg chg="add mod">
          <ac:chgData name="Weifeng Xu" userId="e7aed605-a3dd-4d5a-a692-a87037af107b" providerId="ADAL" clId="{D735EA02-767D-4C9F-8AC7-2AD082872F07}" dt="2021-03-27T19:28:32.570" v="7693" actId="1036"/>
          <ac:cxnSpMkLst>
            <pc:docMk/>
            <pc:sldMk cId="3488387357" sldId="308"/>
            <ac:cxnSpMk id="17" creationId="{AE1DD6BD-EB66-4138-B3D2-C33E5541E5AC}"/>
          </ac:cxnSpMkLst>
        </pc:cxnChg>
        <pc:cxnChg chg="add mod">
          <ac:chgData name="Weifeng Xu" userId="e7aed605-a3dd-4d5a-a692-a87037af107b" providerId="ADAL" clId="{D735EA02-767D-4C9F-8AC7-2AD082872F07}" dt="2021-03-27T19:28:15.203" v="7663" actId="1076"/>
          <ac:cxnSpMkLst>
            <pc:docMk/>
            <pc:sldMk cId="3488387357" sldId="308"/>
            <ac:cxnSpMk id="22" creationId="{F0CD218A-343A-4321-8C25-99FDACF49C3D}"/>
          </ac:cxnSpMkLst>
        </pc:cxnChg>
        <pc:cxnChg chg="add mod">
          <ac:chgData name="Weifeng Xu" userId="e7aed605-a3dd-4d5a-a692-a87037af107b" providerId="ADAL" clId="{D735EA02-767D-4C9F-8AC7-2AD082872F07}" dt="2021-03-27T19:31:17.662" v="7727" actId="14100"/>
          <ac:cxnSpMkLst>
            <pc:docMk/>
            <pc:sldMk cId="3488387357" sldId="308"/>
            <ac:cxnSpMk id="30" creationId="{DE68F723-96B8-48FF-A50A-8F6D93F6494E}"/>
          </ac:cxnSpMkLst>
        </pc:cxnChg>
        <pc:cxnChg chg="add mod">
          <ac:chgData name="Weifeng Xu" userId="e7aed605-a3dd-4d5a-a692-a87037af107b" providerId="ADAL" clId="{D735EA02-767D-4C9F-8AC7-2AD082872F07}" dt="2021-03-27T19:32:18.902" v="7758" actId="1036"/>
          <ac:cxnSpMkLst>
            <pc:docMk/>
            <pc:sldMk cId="3488387357" sldId="308"/>
            <ac:cxnSpMk id="33" creationId="{F30340C6-BE16-491C-8078-4C4AC9E7136F}"/>
          </ac:cxnSpMkLst>
        </pc:cxnChg>
        <pc:cxnChg chg="add mod">
          <ac:chgData name="Weifeng Xu" userId="e7aed605-a3dd-4d5a-a692-a87037af107b" providerId="ADAL" clId="{D735EA02-767D-4C9F-8AC7-2AD082872F07}" dt="2021-03-27T19:36:06.630" v="7792" actId="1076"/>
          <ac:cxnSpMkLst>
            <pc:docMk/>
            <pc:sldMk cId="3488387357" sldId="308"/>
            <ac:cxnSpMk id="35" creationId="{FCC517E3-5DE0-4A79-B262-8700BCF48CAF}"/>
          </ac:cxnSpMkLst>
        </pc:cxnChg>
        <pc:cxnChg chg="add del mod">
          <ac:chgData name="Weifeng Xu" userId="e7aed605-a3dd-4d5a-a692-a87037af107b" providerId="ADAL" clId="{D735EA02-767D-4C9F-8AC7-2AD082872F07}" dt="2021-03-27T19:37:01.444" v="7794" actId="478"/>
          <ac:cxnSpMkLst>
            <pc:docMk/>
            <pc:sldMk cId="3488387357" sldId="308"/>
            <ac:cxnSpMk id="37" creationId="{5911100D-F5C6-427D-8404-8B6085F17702}"/>
          </ac:cxnSpMkLst>
        </pc:cxnChg>
        <pc:cxnChg chg="add mod">
          <ac:chgData name="Weifeng Xu" userId="e7aed605-a3dd-4d5a-a692-a87037af107b" providerId="ADAL" clId="{D735EA02-767D-4C9F-8AC7-2AD082872F07}" dt="2021-03-27T19:37:13.165" v="7818" actId="14100"/>
          <ac:cxnSpMkLst>
            <pc:docMk/>
            <pc:sldMk cId="3488387357" sldId="308"/>
            <ac:cxnSpMk id="39" creationId="{2D782B82-5F16-43A6-A911-373D52192D2F}"/>
          </ac:cxnSpMkLst>
        </pc:cxnChg>
        <pc:cxnChg chg="add mod">
          <ac:chgData name="Weifeng Xu" userId="e7aed605-a3dd-4d5a-a692-a87037af107b" providerId="ADAL" clId="{D735EA02-767D-4C9F-8AC7-2AD082872F07}" dt="2021-03-27T19:37:23.993" v="7831" actId="1036"/>
          <ac:cxnSpMkLst>
            <pc:docMk/>
            <pc:sldMk cId="3488387357" sldId="308"/>
            <ac:cxnSpMk id="41" creationId="{28BCA5AB-E86E-43FC-8DD4-DFED22E9A3DD}"/>
          </ac:cxnSpMkLst>
        </pc:cxnChg>
        <pc:cxnChg chg="add">
          <ac:chgData name="Weifeng Xu" userId="e7aed605-a3dd-4d5a-a692-a87037af107b" providerId="ADAL" clId="{D735EA02-767D-4C9F-8AC7-2AD082872F07}" dt="2021-03-27T19:31:35.994" v="7729" actId="11529"/>
          <ac:cxnSpMkLst>
            <pc:docMk/>
            <pc:sldMk cId="3488387357" sldId="308"/>
            <ac:cxnSpMk id="84" creationId="{72D5BEF0-5208-44AB-936C-E43A8BA8CDE3}"/>
          </ac:cxnSpMkLst>
        </pc:cxnChg>
      </pc:sldChg>
      <pc:sldChg chg="addSp delSp modSp new mod ord modNotesTx">
        <pc:chgData name="Weifeng Xu" userId="e7aed605-a3dd-4d5a-a692-a87037af107b" providerId="ADAL" clId="{D735EA02-767D-4C9F-8AC7-2AD082872F07}" dt="2021-03-27T01:34:48.516" v="5662" actId="478"/>
        <pc:sldMkLst>
          <pc:docMk/>
          <pc:sldMk cId="480742978" sldId="309"/>
        </pc:sldMkLst>
        <pc:spChg chg="mod">
          <ac:chgData name="Weifeng Xu" userId="e7aed605-a3dd-4d5a-a692-a87037af107b" providerId="ADAL" clId="{D735EA02-767D-4C9F-8AC7-2AD082872F07}" dt="2021-03-26T20:52:09.629" v="5172" actId="20577"/>
          <ac:spMkLst>
            <pc:docMk/>
            <pc:sldMk cId="480742978" sldId="309"/>
            <ac:spMk id="2" creationId="{34E17507-0422-451E-A98C-A2A18A2CEAAD}"/>
          </ac:spMkLst>
        </pc:spChg>
        <pc:spChg chg="mod">
          <ac:chgData name="Weifeng Xu" userId="e7aed605-a3dd-4d5a-a692-a87037af107b" providerId="ADAL" clId="{D735EA02-767D-4C9F-8AC7-2AD082872F07}" dt="2021-03-27T01:33:43.814" v="5652" actId="14100"/>
          <ac:spMkLst>
            <pc:docMk/>
            <pc:sldMk cId="480742978" sldId="309"/>
            <ac:spMk id="3" creationId="{33A2566F-F859-4E84-BF61-D9B2952F8127}"/>
          </ac:spMkLst>
        </pc:spChg>
        <pc:spChg chg="add del mod">
          <ac:chgData name="Weifeng Xu" userId="e7aed605-a3dd-4d5a-a692-a87037af107b" providerId="ADAL" clId="{D735EA02-767D-4C9F-8AC7-2AD082872F07}" dt="2021-03-26T18:36:33.469" v="4545" actId="478"/>
          <ac:spMkLst>
            <pc:docMk/>
            <pc:sldMk cId="480742978" sldId="309"/>
            <ac:spMk id="4" creationId="{BF611C11-F051-43DB-99E8-8AA376DDB204}"/>
          </ac:spMkLst>
        </pc:spChg>
        <pc:picChg chg="add del mod">
          <ac:chgData name="Weifeng Xu" userId="e7aed605-a3dd-4d5a-a692-a87037af107b" providerId="ADAL" clId="{D735EA02-767D-4C9F-8AC7-2AD082872F07}" dt="2021-03-27T01:26:25.228" v="5643" actId="21"/>
          <ac:picMkLst>
            <pc:docMk/>
            <pc:sldMk cId="480742978" sldId="309"/>
            <ac:picMk id="5" creationId="{7E523929-0CE3-4667-A916-F59BB49F2A3E}"/>
          </ac:picMkLst>
        </pc:picChg>
        <pc:picChg chg="add del mod">
          <ac:chgData name="Weifeng Xu" userId="e7aed605-a3dd-4d5a-a692-a87037af107b" providerId="ADAL" clId="{D735EA02-767D-4C9F-8AC7-2AD082872F07}" dt="2021-03-26T18:37:14.596" v="4549" actId="478"/>
          <ac:picMkLst>
            <pc:docMk/>
            <pc:sldMk cId="480742978" sldId="309"/>
            <ac:picMk id="6" creationId="{9B1020B1-AB04-4D64-BE22-1EABA990BD3E}"/>
          </ac:picMkLst>
        </pc:picChg>
        <pc:picChg chg="add del mod">
          <ac:chgData name="Weifeng Xu" userId="e7aed605-a3dd-4d5a-a692-a87037af107b" providerId="ADAL" clId="{D735EA02-767D-4C9F-8AC7-2AD082872F07}" dt="2021-03-27T01:33:26.224" v="5649" actId="478"/>
          <ac:picMkLst>
            <pc:docMk/>
            <pc:sldMk cId="480742978" sldId="309"/>
            <ac:picMk id="8" creationId="{F08CC3B6-42DA-4886-86D3-2967E5BE01B0}"/>
          </ac:picMkLst>
        </pc:picChg>
        <pc:picChg chg="add del mod">
          <ac:chgData name="Weifeng Xu" userId="e7aed605-a3dd-4d5a-a692-a87037af107b" providerId="ADAL" clId="{D735EA02-767D-4C9F-8AC7-2AD082872F07}" dt="2021-03-27T01:34:48.516" v="5662" actId="478"/>
          <ac:picMkLst>
            <pc:docMk/>
            <pc:sldMk cId="480742978" sldId="309"/>
            <ac:picMk id="10" creationId="{5F25EAB3-D42C-4015-8134-4AAA2D35867F}"/>
          </ac:picMkLst>
        </pc:picChg>
        <pc:picChg chg="add del mod">
          <ac:chgData name="Weifeng Xu" userId="e7aed605-a3dd-4d5a-a692-a87037af107b" providerId="ADAL" clId="{D735EA02-767D-4C9F-8AC7-2AD082872F07}" dt="2021-03-27T01:34:47.705" v="5661"/>
          <ac:picMkLst>
            <pc:docMk/>
            <pc:sldMk cId="480742978" sldId="309"/>
            <ac:picMk id="11" creationId="{368F3F21-BECB-47FC-B960-E641DDEA6CB4}"/>
          </ac:picMkLst>
        </pc:picChg>
      </pc:sldChg>
      <pc:sldChg chg="addSp modSp new mod ord modNotesTx">
        <pc:chgData name="Weifeng Xu" userId="e7aed605-a3dd-4d5a-a692-a87037af107b" providerId="ADAL" clId="{D735EA02-767D-4C9F-8AC7-2AD082872F07}" dt="2021-03-28T15:22:07.702" v="8507" actId="6549"/>
        <pc:sldMkLst>
          <pc:docMk/>
          <pc:sldMk cId="1055632492" sldId="310"/>
        </pc:sldMkLst>
        <pc:spChg chg="mod">
          <ac:chgData name="Weifeng Xu" userId="e7aed605-a3dd-4d5a-a692-a87037af107b" providerId="ADAL" clId="{D735EA02-767D-4C9F-8AC7-2AD082872F07}" dt="2021-03-26T18:43:27.640" v="4556"/>
          <ac:spMkLst>
            <pc:docMk/>
            <pc:sldMk cId="1055632492" sldId="310"/>
            <ac:spMk id="2" creationId="{DF0CC7ED-14EC-40A9-8AF0-C6E1B2A62FF6}"/>
          </ac:spMkLst>
        </pc:spChg>
        <pc:spChg chg="mod">
          <ac:chgData name="Weifeng Xu" userId="e7aed605-a3dd-4d5a-a692-a87037af107b" providerId="ADAL" clId="{D735EA02-767D-4C9F-8AC7-2AD082872F07}" dt="2021-03-28T15:22:07.702" v="8507" actId="6549"/>
          <ac:spMkLst>
            <pc:docMk/>
            <pc:sldMk cId="1055632492" sldId="310"/>
            <ac:spMk id="3" creationId="{BF96D3DD-E9EC-4F6D-83F4-2A4214399FB3}"/>
          </ac:spMkLst>
        </pc:spChg>
        <pc:picChg chg="add mod">
          <ac:chgData name="Weifeng Xu" userId="e7aed605-a3dd-4d5a-a692-a87037af107b" providerId="ADAL" clId="{D735EA02-767D-4C9F-8AC7-2AD082872F07}" dt="2021-03-26T18:46:25.739" v="4573" actId="14100"/>
          <ac:picMkLst>
            <pc:docMk/>
            <pc:sldMk cId="1055632492" sldId="310"/>
            <ac:picMk id="5" creationId="{C5CC1B7B-C4B8-4F64-BBC7-CBD8F836BEC8}"/>
          </ac:picMkLst>
        </pc:picChg>
      </pc:sldChg>
      <pc:sldChg chg="addSp delSp modSp new mod modNotesTx">
        <pc:chgData name="Weifeng Xu" userId="e7aed605-a3dd-4d5a-a692-a87037af107b" providerId="ADAL" clId="{D735EA02-767D-4C9F-8AC7-2AD082872F07}" dt="2021-03-27T01:19:05.363" v="5558"/>
        <pc:sldMkLst>
          <pc:docMk/>
          <pc:sldMk cId="2731376887" sldId="311"/>
        </pc:sldMkLst>
        <pc:spChg chg="mod">
          <ac:chgData name="Weifeng Xu" userId="e7aed605-a3dd-4d5a-a692-a87037af107b" providerId="ADAL" clId="{D735EA02-767D-4C9F-8AC7-2AD082872F07}" dt="2021-03-27T01:19:05.363" v="5558"/>
          <ac:spMkLst>
            <pc:docMk/>
            <pc:sldMk cId="2731376887" sldId="311"/>
            <ac:spMk id="2" creationId="{DC84077B-DB44-4B76-AF2F-2416DBE8DE64}"/>
          </ac:spMkLst>
        </pc:spChg>
        <pc:spChg chg="mod">
          <ac:chgData name="Weifeng Xu" userId="e7aed605-a3dd-4d5a-a692-a87037af107b" providerId="ADAL" clId="{D735EA02-767D-4C9F-8AC7-2AD082872F07}" dt="2021-03-26T20:40:25.344" v="4968" actId="108"/>
          <ac:spMkLst>
            <pc:docMk/>
            <pc:sldMk cId="2731376887" sldId="311"/>
            <ac:spMk id="3" creationId="{7F975A5B-653C-4393-B4B2-C8D4F1342784}"/>
          </ac:spMkLst>
        </pc:spChg>
        <pc:picChg chg="add del mod">
          <ac:chgData name="Weifeng Xu" userId="e7aed605-a3dd-4d5a-a692-a87037af107b" providerId="ADAL" clId="{D735EA02-767D-4C9F-8AC7-2AD082872F07}" dt="2021-03-26T20:02:13.425" v="4870" actId="478"/>
          <ac:picMkLst>
            <pc:docMk/>
            <pc:sldMk cId="2731376887" sldId="311"/>
            <ac:picMk id="4" creationId="{C72513B0-A981-495A-9497-48D0E971037F}"/>
          </ac:picMkLst>
        </pc:picChg>
        <pc:picChg chg="add mod">
          <ac:chgData name="Weifeng Xu" userId="e7aed605-a3dd-4d5a-a692-a87037af107b" providerId="ADAL" clId="{D735EA02-767D-4C9F-8AC7-2AD082872F07}" dt="2021-03-26T20:05:45.900" v="4935" actId="14100"/>
          <ac:picMkLst>
            <pc:docMk/>
            <pc:sldMk cId="2731376887" sldId="311"/>
            <ac:picMk id="5" creationId="{FAE032F4-D351-4323-9E40-EB88EE57A9A6}"/>
          </ac:picMkLst>
        </pc:picChg>
      </pc:sldChg>
      <pc:sldChg chg="addSp delSp modSp new mod modClrScheme chgLayout">
        <pc:chgData name="Weifeng Xu" userId="e7aed605-a3dd-4d5a-a692-a87037af107b" providerId="ADAL" clId="{D735EA02-767D-4C9F-8AC7-2AD082872F07}" dt="2021-03-26T20:56:30.699" v="5219" actId="20577"/>
        <pc:sldMkLst>
          <pc:docMk/>
          <pc:sldMk cId="50387248" sldId="312"/>
        </pc:sldMkLst>
        <pc:spChg chg="mod ord">
          <ac:chgData name="Weifeng Xu" userId="e7aed605-a3dd-4d5a-a692-a87037af107b" providerId="ADAL" clId="{D735EA02-767D-4C9F-8AC7-2AD082872F07}" dt="2021-03-26T20:56:30.699" v="5219" actId="20577"/>
          <ac:spMkLst>
            <pc:docMk/>
            <pc:sldMk cId="50387248" sldId="312"/>
            <ac:spMk id="2" creationId="{34A6D871-3649-49C7-AC4E-024D63AFB17F}"/>
          </ac:spMkLst>
        </pc:spChg>
        <pc:spChg chg="del">
          <ac:chgData name="Weifeng Xu" userId="e7aed605-a3dd-4d5a-a692-a87037af107b" providerId="ADAL" clId="{D735EA02-767D-4C9F-8AC7-2AD082872F07}" dt="2021-03-26T19:13:15.184" v="4711" actId="700"/>
          <ac:spMkLst>
            <pc:docMk/>
            <pc:sldMk cId="50387248" sldId="312"/>
            <ac:spMk id="3" creationId="{A371C496-3F48-4B6B-9CB0-061DEE229DF1}"/>
          </ac:spMkLst>
        </pc:spChg>
        <pc:spChg chg="add del mod">
          <ac:chgData name="Weifeng Xu" userId="e7aed605-a3dd-4d5a-a692-a87037af107b" providerId="ADAL" clId="{D735EA02-767D-4C9F-8AC7-2AD082872F07}" dt="2021-03-26T20:51:45.436" v="5156" actId="478"/>
          <ac:spMkLst>
            <pc:docMk/>
            <pc:sldMk cId="50387248" sldId="312"/>
            <ac:spMk id="10" creationId="{B08F094C-A307-4C28-A8C2-861CDDDC73B3}"/>
          </ac:spMkLst>
        </pc:spChg>
        <pc:picChg chg="add del mod">
          <ac:chgData name="Weifeng Xu" userId="e7aed605-a3dd-4d5a-a692-a87037af107b" providerId="ADAL" clId="{D735EA02-767D-4C9F-8AC7-2AD082872F07}" dt="2021-03-26T19:13:32.477" v="4717" actId="22"/>
          <ac:picMkLst>
            <pc:docMk/>
            <pc:sldMk cId="50387248" sldId="312"/>
            <ac:picMk id="5" creationId="{B4FEB417-0F28-4D6F-8FC5-2BE192A7101A}"/>
          </ac:picMkLst>
        </pc:picChg>
        <pc:picChg chg="add del mod">
          <ac:chgData name="Weifeng Xu" userId="e7aed605-a3dd-4d5a-a692-a87037af107b" providerId="ADAL" clId="{D735EA02-767D-4C9F-8AC7-2AD082872F07}" dt="2021-03-26T20:47:35.682" v="5023" actId="478"/>
          <ac:picMkLst>
            <pc:docMk/>
            <pc:sldMk cId="50387248" sldId="312"/>
            <ac:picMk id="7" creationId="{21FBFE1B-B911-438C-B0C5-A91775521E1F}"/>
          </ac:picMkLst>
        </pc:picChg>
        <pc:picChg chg="add mod">
          <ac:chgData name="Weifeng Xu" userId="e7aed605-a3dd-4d5a-a692-a87037af107b" providerId="ADAL" clId="{D735EA02-767D-4C9F-8AC7-2AD082872F07}" dt="2021-03-26T20:51:48.726" v="5157" actId="14100"/>
          <ac:picMkLst>
            <pc:docMk/>
            <pc:sldMk cId="50387248" sldId="312"/>
            <ac:picMk id="7170" creationId="{9366ADE5-FF03-435C-BE81-C0725B0C1EB5}"/>
          </ac:picMkLst>
        </pc:picChg>
      </pc:sldChg>
      <pc:sldChg chg="modSp new mod">
        <pc:chgData name="Weifeng Xu" userId="e7aed605-a3dd-4d5a-a692-a87037af107b" providerId="ADAL" clId="{D735EA02-767D-4C9F-8AC7-2AD082872F07}" dt="2021-03-27T02:09:04.511" v="5910" actId="114"/>
        <pc:sldMkLst>
          <pc:docMk/>
          <pc:sldMk cId="1862873749" sldId="313"/>
        </pc:sldMkLst>
        <pc:spChg chg="mod">
          <ac:chgData name="Weifeng Xu" userId="e7aed605-a3dd-4d5a-a692-a87037af107b" providerId="ADAL" clId="{D735EA02-767D-4C9F-8AC7-2AD082872F07}" dt="2021-03-26T19:43:05.786" v="4786"/>
          <ac:spMkLst>
            <pc:docMk/>
            <pc:sldMk cId="1862873749" sldId="313"/>
            <ac:spMk id="2" creationId="{D4541CE1-ED6B-4E88-82DC-8A2ED498F9E3}"/>
          </ac:spMkLst>
        </pc:spChg>
        <pc:spChg chg="mod">
          <ac:chgData name="Weifeng Xu" userId="e7aed605-a3dd-4d5a-a692-a87037af107b" providerId="ADAL" clId="{D735EA02-767D-4C9F-8AC7-2AD082872F07}" dt="2021-03-27T02:09:04.511" v="5910" actId="114"/>
          <ac:spMkLst>
            <pc:docMk/>
            <pc:sldMk cId="1862873749" sldId="313"/>
            <ac:spMk id="3" creationId="{F99B0C55-175E-44FD-A214-CFB854B98E16}"/>
          </ac:spMkLst>
        </pc:spChg>
      </pc:sldChg>
      <pc:sldChg chg="modSp new mod">
        <pc:chgData name="Weifeng Xu" userId="e7aed605-a3dd-4d5a-a692-a87037af107b" providerId="ADAL" clId="{D735EA02-767D-4C9F-8AC7-2AD082872F07}" dt="2021-03-27T00:50:31.183" v="5381" actId="20577"/>
        <pc:sldMkLst>
          <pc:docMk/>
          <pc:sldMk cId="2836518308" sldId="314"/>
        </pc:sldMkLst>
        <pc:spChg chg="mod">
          <ac:chgData name="Weifeng Xu" userId="e7aed605-a3dd-4d5a-a692-a87037af107b" providerId="ADAL" clId="{D735EA02-767D-4C9F-8AC7-2AD082872F07}" dt="2021-03-26T19:44:08.009" v="4794"/>
          <ac:spMkLst>
            <pc:docMk/>
            <pc:sldMk cId="2836518308" sldId="314"/>
            <ac:spMk id="2" creationId="{55FF886D-B7D6-4BF7-9579-78DE5AE26190}"/>
          </ac:spMkLst>
        </pc:spChg>
        <pc:spChg chg="mod">
          <ac:chgData name="Weifeng Xu" userId="e7aed605-a3dd-4d5a-a692-a87037af107b" providerId="ADAL" clId="{D735EA02-767D-4C9F-8AC7-2AD082872F07}" dt="2021-03-27T00:50:31.183" v="5381" actId="20577"/>
          <ac:spMkLst>
            <pc:docMk/>
            <pc:sldMk cId="2836518308" sldId="314"/>
            <ac:spMk id="3" creationId="{FFFF6C48-3C06-46D2-B47A-D1CAF9FC1A79}"/>
          </ac:spMkLst>
        </pc:spChg>
      </pc:sldChg>
      <pc:sldChg chg="addSp delSp modSp new mod modClrScheme chgLayout">
        <pc:chgData name="Weifeng Xu" userId="e7aed605-a3dd-4d5a-a692-a87037af107b" providerId="ADAL" clId="{D735EA02-767D-4C9F-8AC7-2AD082872F07}" dt="2021-03-27T01:22:17.152" v="5576" actId="20577"/>
        <pc:sldMkLst>
          <pc:docMk/>
          <pc:sldMk cId="2480736124" sldId="315"/>
        </pc:sldMkLst>
        <pc:spChg chg="del">
          <ac:chgData name="Weifeng Xu" userId="e7aed605-a3dd-4d5a-a692-a87037af107b" providerId="ADAL" clId="{D735EA02-767D-4C9F-8AC7-2AD082872F07}" dt="2021-03-26T20:42:31.224" v="4974" actId="700"/>
          <ac:spMkLst>
            <pc:docMk/>
            <pc:sldMk cId="2480736124" sldId="315"/>
            <ac:spMk id="2" creationId="{3C845870-A69F-4DC0-96F7-B831EE0B2CB5}"/>
          </ac:spMkLst>
        </pc:spChg>
        <pc:spChg chg="del">
          <ac:chgData name="Weifeng Xu" userId="e7aed605-a3dd-4d5a-a692-a87037af107b" providerId="ADAL" clId="{D735EA02-767D-4C9F-8AC7-2AD082872F07}" dt="2021-03-26T20:42:31.224" v="4974" actId="700"/>
          <ac:spMkLst>
            <pc:docMk/>
            <pc:sldMk cId="2480736124" sldId="315"/>
            <ac:spMk id="3" creationId="{59935F19-BB40-4CB8-8B55-57CA5DCDAA6A}"/>
          </ac:spMkLst>
        </pc:spChg>
        <pc:spChg chg="add mod ord">
          <ac:chgData name="Weifeng Xu" userId="e7aed605-a3dd-4d5a-a692-a87037af107b" providerId="ADAL" clId="{D735EA02-767D-4C9F-8AC7-2AD082872F07}" dt="2021-03-27T01:22:17.152" v="5576" actId="20577"/>
          <ac:spMkLst>
            <pc:docMk/>
            <pc:sldMk cId="2480736124" sldId="315"/>
            <ac:spMk id="4" creationId="{860498EC-5970-4661-BF41-8D4BE7372EA4}"/>
          </ac:spMkLst>
        </pc:spChg>
        <pc:spChg chg="add mod">
          <ac:chgData name="Weifeng Xu" userId="e7aed605-a3dd-4d5a-a692-a87037af107b" providerId="ADAL" clId="{D735EA02-767D-4C9F-8AC7-2AD082872F07}" dt="2021-03-26T20:45:37.290" v="5011" actId="1076"/>
          <ac:spMkLst>
            <pc:docMk/>
            <pc:sldMk cId="2480736124" sldId="315"/>
            <ac:spMk id="6" creationId="{D3987D54-6EC1-40A7-BAF3-282032A29C29}"/>
          </ac:spMkLst>
        </pc:spChg>
        <pc:spChg chg="add mod">
          <ac:chgData name="Weifeng Xu" userId="e7aed605-a3dd-4d5a-a692-a87037af107b" providerId="ADAL" clId="{D735EA02-767D-4C9F-8AC7-2AD082872F07}" dt="2021-03-26T20:46:21.898" v="5017" actId="1076"/>
          <ac:spMkLst>
            <pc:docMk/>
            <pc:sldMk cId="2480736124" sldId="315"/>
            <ac:spMk id="8" creationId="{D3DC5077-107E-4034-912C-7E9B5B217A36}"/>
          </ac:spMkLst>
        </pc:spChg>
        <pc:picChg chg="add mod">
          <ac:chgData name="Weifeng Xu" userId="e7aed605-a3dd-4d5a-a692-a87037af107b" providerId="ADAL" clId="{D735EA02-767D-4C9F-8AC7-2AD082872F07}" dt="2021-03-26T20:44:27.654" v="4980" actId="1076"/>
          <ac:picMkLst>
            <pc:docMk/>
            <pc:sldMk cId="2480736124" sldId="315"/>
            <ac:picMk id="5" creationId="{C4004295-F478-4715-AA2D-FBF83AA5558A}"/>
          </ac:picMkLst>
        </pc:picChg>
        <pc:picChg chg="add mod">
          <ac:chgData name="Weifeng Xu" userId="e7aed605-a3dd-4d5a-a692-a87037af107b" providerId="ADAL" clId="{D735EA02-767D-4C9F-8AC7-2AD082872F07}" dt="2021-03-26T20:45:52.709" v="5014" actId="1076"/>
          <ac:picMkLst>
            <pc:docMk/>
            <pc:sldMk cId="2480736124" sldId="315"/>
            <ac:picMk id="5122" creationId="{E44ADCFD-FAC1-47BC-B13E-F7276E8D6793}"/>
          </ac:picMkLst>
        </pc:picChg>
      </pc:sldChg>
      <pc:sldChg chg="addSp delSp modSp add mod">
        <pc:chgData name="Weifeng Xu" userId="e7aed605-a3dd-4d5a-a692-a87037af107b" providerId="ADAL" clId="{D735EA02-767D-4C9F-8AC7-2AD082872F07}" dt="2021-03-27T01:13:39.552" v="5552" actId="20577"/>
        <pc:sldMkLst>
          <pc:docMk/>
          <pc:sldMk cId="259462740" sldId="316"/>
        </pc:sldMkLst>
        <pc:spChg chg="mod">
          <ac:chgData name="Weifeng Xu" userId="e7aed605-a3dd-4d5a-a692-a87037af107b" providerId="ADAL" clId="{D735EA02-767D-4C9F-8AC7-2AD082872F07}" dt="2021-03-27T01:06:23.649" v="5451" actId="20577"/>
          <ac:spMkLst>
            <pc:docMk/>
            <pc:sldMk cId="259462740" sldId="316"/>
            <ac:spMk id="2" creationId="{DC84077B-DB44-4B76-AF2F-2416DBE8DE64}"/>
          </ac:spMkLst>
        </pc:spChg>
        <pc:spChg chg="mod">
          <ac:chgData name="Weifeng Xu" userId="e7aed605-a3dd-4d5a-a692-a87037af107b" providerId="ADAL" clId="{D735EA02-767D-4C9F-8AC7-2AD082872F07}" dt="2021-03-27T01:13:08.294" v="5531" actId="14100"/>
          <ac:spMkLst>
            <pc:docMk/>
            <pc:sldMk cId="259462740" sldId="316"/>
            <ac:spMk id="3" creationId="{7F975A5B-653C-4393-B4B2-C8D4F1342784}"/>
          </ac:spMkLst>
        </pc:spChg>
        <pc:spChg chg="add mod">
          <ac:chgData name="Weifeng Xu" userId="e7aed605-a3dd-4d5a-a692-a87037af107b" providerId="ADAL" clId="{D735EA02-767D-4C9F-8AC7-2AD082872F07}" dt="2021-03-27T01:13:39.552" v="5552" actId="20577"/>
          <ac:spMkLst>
            <pc:docMk/>
            <pc:sldMk cId="259462740" sldId="316"/>
            <ac:spMk id="17" creationId="{56BD2AC6-483D-4861-9C09-08EFC5C430CD}"/>
          </ac:spMkLst>
        </pc:spChg>
        <pc:picChg chg="del">
          <ac:chgData name="Weifeng Xu" userId="e7aed605-a3dd-4d5a-a692-a87037af107b" providerId="ADAL" clId="{D735EA02-767D-4C9F-8AC7-2AD082872F07}" dt="2021-03-26T20:38:46.650" v="4955" actId="478"/>
          <ac:picMkLst>
            <pc:docMk/>
            <pc:sldMk cId="259462740" sldId="316"/>
            <ac:picMk id="4" creationId="{C72513B0-A981-495A-9497-48D0E971037F}"/>
          </ac:picMkLst>
        </pc:picChg>
        <pc:picChg chg="add del mod">
          <ac:chgData name="Weifeng Xu" userId="e7aed605-a3dd-4d5a-a692-a87037af107b" providerId="ADAL" clId="{D735EA02-767D-4C9F-8AC7-2AD082872F07}" dt="2021-03-27T01:06:27.975" v="5452" actId="478"/>
          <ac:picMkLst>
            <pc:docMk/>
            <pc:sldMk cId="259462740" sldId="316"/>
            <ac:picMk id="5" creationId="{968628A1-2C67-41B8-BB6A-E142D54F059C}"/>
          </ac:picMkLst>
        </pc:picChg>
        <pc:picChg chg="add mod">
          <ac:chgData name="Weifeng Xu" userId="e7aed605-a3dd-4d5a-a692-a87037af107b" providerId="ADAL" clId="{D735EA02-767D-4C9F-8AC7-2AD082872F07}" dt="2021-03-27T01:12:36.915" v="5522" actId="1076"/>
          <ac:picMkLst>
            <pc:docMk/>
            <pc:sldMk cId="259462740" sldId="316"/>
            <ac:picMk id="7" creationId="{D0774A81-5B07-4D80-81D2-F178303EE157}"/>
          </ac:picMkLst>
        </pc:picChg>
        <pc:picChg chg="add mod">
          <ac:chgData name="Weifeng Xu" userId="e7aed605-a3dd-4d5a-a692-a87037af107b" providerId="ADAL" clId="{D735EA02-767D-4C9F-8AC7-2AD082872F07}" dt="2021-03-27T01:12:37.786" v="5523" actId="1076"/>
          <ac:picMkLst>
            <pc:docMk/>
            <pc:sldMk cId="259462740" sldId="316"/>
            <ac:picMk id="9" creationId="{A464A95C-BA73-4651-97A2-88A9AFC98CFD}"/>
          </ac:picMkLst>
        </pc:picChg>
        <pc:picChg chg="add mod">
          <ac:chgData name="Weifeng Xu" userId="e7aed605-a3dd-4d5a-a692-a87037af107b" providerId="ADAL" clId="{D735EA02-767D-4C9F-8AC7-2AD082872F07}" dt="2021-03-27T01:12:39.679" v="5524" actId="1076"/>
          <ac:picMkLst>
            <pc:docMk/>
            <pc:sldMk cId="259462740" sldId="316"/>
            <ac:picMk id="11" creationId="{FD16155D-F02A-49E9-B6CB-85A13C173603}"/>
          </ac:picMkLst>
        </pc:picChg>
        <pc:picChg chg="add mod">
          <ac:chgData name="Weifeng Xu" userId="e7aed605-a3dd-4d5a-a692-a87037af107b" providerId="ADAL" clId="{D735EA02-767D-4C9F-8AC7-2AD082872F07}" dt="2021-03-27T01:13:13.208" v="5533" actId="14100"/>
          <ac:picMkLst>
            <pc:docMk/>
            <pc:sldMk cId="259462740" sldId="316"/>
            <ac:picMk id="13" creationId="{AA28AD66-599D-404C-9C42-1AAB5948FE76}"/>
          </ac:picMkLst>
        </pc:picChg>
        <pc:cxnChg chg="add">
          <ac:chgData name="Weifeng Xu" userId="e7aed605-a3dd-4d5a-a692-a87037af107b" providerId="ADAL" clId="{D735EA02-767D-4C9F-8AC7-2AD082872F07}" dt="2021-03-27T01:13:18.005" v="5534" actId="11529"/>
          <ac:cxnSpMkLst>
            <pc:docMk/>
            <pc:sldMk cId="259462740" sldId="316"/>
            <ac:cxnSpMk id="15" creationId="{52836DC8-9E38-4F42-9630-B764710C4C73}"/>
          </ac:cxnSpMkLst>
        </pc:cxnChg>
      </pc:sldChg>
      <pc:sldChg chg="addSp delSp modSp new mod ord setBg modClrScheme chgLayout">
        <pc:chgData name="Weifeng Xu" userId="e7aed605-a3dd-4d5a-a692-a87037af107b" providerId="ADAL" clId="{D735EA02-767D-4C9F-8AC7-2AD082872F07}" dt="2021-03-27T01:42:08.459" v="5696" actId="26606"/>
        <pc:sldMkLst>
          <pc:docMk/>
          <pc:sldMk cId="270254949" sldId="317"/>
        </pc:sldMkLst>
        <pc:spChg chg="del mod ord">
          <ac:chgData name="Weifeng Xu" userId="e7aed605-a3dd-4d5a-a692-a87037af107b" providerId="ADAL" clId="{D735EA02-767D-4C9F-8AC7-2AD082872F07}" dt="2021-03-27T01:26:42.995" v="5644" actId="700"/>
          <ac:spMkLst>
            <pc:docMk/>
            <pc:sldMk cId="270254949" sldId="317"/>
            <ac:spMk id="2" creationId="{570F3EC6-104D-4666-8C78-308615FAB857}"/>
          </ac:spMkLst>
        </pc:spChg>
        <pc:spChg chg="del">
          <ac:chgData name="Weifeng Xu" userId="e7aed605-a3dd-4d5a-a692-a87037af107b" providerId="ADAL" clId="{D735EA02-767D-4C9F-8AC7-2AD082872F07}" dt="2021-03-27T01:26:42.995" v="5644" actId="700"/>
          <ac:spMkLst>
            <pc:docMk/>
            <pc:sldMk cId="270254949" sldId="317"/>
            <ac:spMk id="3" creationId="{40BE3F3B-2800-44CB-8834-3821BA7F6D2B}"/>
          </ac:spMkLst>
        </pc:spChg>
        <pc:spChg chg="add del mod ord">
          <ac:chgData name="Weifeng Xu" userId="e7aed605-a3dd-4d5a-a692-a87037af107b" providerId="ADAL" clId="{D735EA02-767D-4C9F-8AC7-2AD082872F07}" dt="2021-03-27T01:42:05.433" v="5695" actId="700"/>
          <ac:spMkLst>
            <pc:docMk/>
            <pc:sldMk cId="270254949" sldId="317"/>
            <ac:spMk id="4" creationId="{23A991DE-9E60-4ED5-BE14-764E818211F4}"/>
          </ac:spMkLst>
        </pc:spChg>
        <pc:picChg chg="add mod">
          <ac:chgData name="Weifeng Xu" userId="e7aed605-a3dd-4d5a-a692-a87037af107b" providerId="ADAL" clId="{D735EA02-767D-4C9F-8AC7-2AD082872F07}" dt="2021-03-27T01:42:08.459" v="5696" actId="26606"/>
          <ac:picMkLst>
            <pc:docMk/>
            <pc:sldMk cId="270254949" sldId="317"/>
            <ac:picMk id="5" creationId="{A3C116DA-BF20-4C71-ADBE-E068A438759E}"/>
          </ac:picMkLst>
        </pc:picChg>
      </pc:sldChg>
      <pc:sldChg chg="addSp delSp modSp new mod modClrScheme chgLayout">
        <pc:chgData name="Weifeng Xu" userId="e7aed605-a3dd-4d5a-a692-a87037af107b" providerId="ADAL" clId="{D735EA02-767D-4C9F-8AC7-2AD082872F07}" dt="2021-03-27T01:39:34.119" v="5681" actId="1582"/>
        <pc:sldMkLst>
          <pc:docMk/>
          <pc:sldMk cId="1559449369" sldId="318"/>
        </pc:sldMkLst>
        <pc:spChg chg="mod ord">
          <ac:chgData name="Weifeng Xu" userId="e7aed605-a3dd-4d5a-a692-a87037af107b" providerId="ADAL" clId="{D735EA02-767D-4C9F-8AC7-2AD082872F07}" dt="2021-03-27T01:37:46.687" v="5678" actId="6549"/>
          <ac:spMkLst>
            <pc:docMk/>
            <pc:sldMk cId="1559449369" sldId="318"/>
            <ac:spMk id="2" creationId="{FCB9CDE4-4726-482D-87BD-E4307BAAC78E}"/>
          </ac:spMkLst>
        </pc:spChg>
        <pc:spChg chg="del">
          <ac:chgData name="Weifeng Xu" userId="e7aed605-a3dd-4d5a-a692-a87037af107b" providerId="ADAL" clId="{D735EA02-767D-4C9F-8AC7-2AD082872F07}" dt="2021-03-26T20:56:41.060" v="5220" actId="700"/>
          <ac:spMkLst>
            <pc:docMk/>
            <pc:sldMk cId="1559449369" sldId="318"/>
            <ac:spMk id="3" creationId="{5B059A72-7542-48F4-A9AB-3C4AEBE08A8E}"/>
          </ac:spMkLst>
        </pc:spChg>
        <pc:picChg chg="add mod">
          <ac:chgData name="Weifeng Xu" userId="e7aed605-a3dd-4d5a-a692-a87037af107b" providerId="ADAL" clId="{D735EA02-767D-4C9F-8AC7-2AD082872F07}" dt="2021-03-27T01:37:48.973" v="5679" actId="1076"/>
          <ac:picMkLst>
            <pc:docMk/>
            <pc:sldMk cId="1559449369" sldId="318"/>
            <ac:picMk id="5" creationId="{0EDB8534-A810-4D15-8A85-ACB6F6E1A225}"/>
          </ac:picMkLst>
        </pc:picChg>
        <pc:picChg chg="add mod">
          <ac:chgData name="Weifeng Xu" userId="e7aed605-a3dd-4d5a-a692-a87037af107b" providerId="ADAL" clId="{D735EA02-767D-4C9F-8AC7-2AD082872F07}" dt="2021-03-27T01:37:02.885" v="5674" actId="1076"/>
          <ac:picMkLst>
            <pc:docMk/>
            <pc:sldMk cId="1559449369" sldId="318"/>
            <ac:picMk id="7" creationId="{C14101A7-E9B1-40E8-859A-8FDB930CDC11}"/>
          </ac:picMkLst>
        </pc:picChg>
        <pc:picChg chg="add del mod">
          <ac:chgData name="Weifeng Xu" userId="e7aed605-a3dd-4d5a-a692-a87037af107b" providerId="ADAL" clId="{D735EA02-767D-4C9F-8AC7-2AD082872F07}" dt="2021-03-27T01:34:22.669" v="5656" actId="21"/>
          <ac:picMkLst>
            <pc:docMk/>
            <pc:sldMk cId="1559449369" sldId="318"/>
            <ac:picMk id="8194" creationId="{A5B1095D-8B5E-4EBA-90E0-6EE6AF8AEEE4}"/>
          </ac:picMkLst>
        </pc:picChg>
        <pc:picChg chg="add mod">
          <ac:chgData name="Weifeng Xu" userId="e7aed605-a3dd-4d5a-a692-a87037af107b" providerId="ADAL" clId="{D735EA02-767D-4C9F-8AC7-2AD082872F07}" dt="2021-03-27T01:37:02.083" v="5673" actId="1076"/>
          <ac:picMkLst>
            <pc:docMk/>
            <pc:sldMk cId="1559449369" sldId="318"/>
            <ac:picMk id="8196" creationId="{05247B96-14E3-49D7-9CD8-EE6B3B60C5E0}"/>
          </ac:picMkLst>
        </pc:picChg>
        <pc:cxnChg chg="add mod">
          <ac:chgData name="Weifeng Xu" userId="e7aed605-a3dd-4d5a-a692-a87037af107b" providerId="ADAL" clId="{D735EA02-767D-4C9F-8AC7-2AD082872F07}" dt="2021-03-27T01:39:28.794" v="5680" actId="1582"/>
          <ac:cxnSpMkLst>
            <pc:docMk/>
            <pc:sldMk cId="1559449369" sldId="318"/>
            <ac:cxnSpMk id="9" creationId="{C7858932-F0FA-4ECE-B703-34989C380B4A}"/>
          </ac:cxnSpMkLst>
        </pc:cxnChg>
        <pc:cxnChg chg="add mod">
          <ac:chgData name="Weifeng Xu" userId="e7aed605-a3dd-4d5a-a692-a87037af107b" providerId="ADAL" clId="{D735EA02-767D-4C9F-8AC7-2AD082872F07}" dt="2021-03-27T01:39:34.119" v="5681" actId="1582"/>
          <ac:cxnSpMkLst>
            <pc:docMk/>
            <pc:sldMk cId="1559449369" sldId="318"/>
            <ac:cxnSpMk id="11" creationId="{2DAE07EB-EE9E-4F6A-BEDD-7291353A4E06}"/>
          </ac:cxnSpMkLst>
        </pc:cxnChg>
      </pc:sldChg>
      <pc:sldChg chg="addSp delSp modSp new mod modClrScheme chgLayout">
        <pc:chgData name="Weifeng Xu" userId="e7aed605-a3dd-4d5a-a692-a87037af107b" providerId="ADAL" clId="{D735EA02-767D-4C9F-8AC7-2AD082872F07}" dt="2021-03-27T01:56:00.019" v="5735" actId="21"/>
        <pc:sldMkLst>
          <pc:docMk/>
          <pc:sldMk cId="279252512" sldId="319"/>
        </pc:sldMkLst>
        <pc:spChg chg="mod ord">
          <ac:chgData name="Weifeng Xu" userId="e7aed605-a3dd-4d5a-a692-a87037af107b" providerId="ADAL" clId="{D735EA02-767D-4C9F-8AC7-2AD082872F07}" dt="2021-03-27T01:40:55.153" v="5688" actId="20577"/>
          <ac:spMkLst>
            <pc:docMk/>
            <pc:sldMk cId="279252512" sldId="319"/>
            <ac:spMk id="2" creationId="{71EB0AF6-CEF7-4B52-A93E-4FE6197F15C6}"/>
          </ac:spMkLst>
        </pc:spChg>
        <pc:spChg chg="add mod ord">
          <ac:chgData name="Weifeng Xu" userId="e7aed605-a3dd-4d5a-a692-a87037af107b" providerId="ADAL" clId="{D735EA02-767D-4C9F-8AC7-2AD082872F07}" dt="2021-03-27T01:56:00.019" v="5735" actId="21"/>
          <ac:spMkLst>
            <pc:docMk/>
            <pc:sldMk cId="279252512" sldId="319"/>
            <ac:spMk id="3" creationId="{BC0D3F8E-E1DB-4F98-AE8C-331DBC9EEEC5}"/>
          </ac:spMkLst>
        </pc:spChg>
        <pc:spChg chg="add del">
          <ac:chgData name="Weifeng Xu" userId="e7aed605-a3dd-4d5a-a692-a87037af107b" providerId="ADAL" clId="{D735EA02-767D-4C9F-8AC7-2AD082872F07}" dt="2021-03-27T01:54:15.206" v="5700" actId="22"/>
          <ac:spMkLst>
            <pc:docMk/>
            <pc:sldMk cId="279252512" sldId="319"/>
            <ac:spMk id="5" creationId="{FFB64A38-2878-45D4-A5A4-7FF9813910E7}"/>
          </ac:spMkLst>
        </pc:spChg>
      </pc:sldChg>
      <pc:sldChg chg="add del">
        <pc:chgData name="Weifeng Xu" userId="e7aed605-a3dd-4d5a-a692-a87037af107b" providerId="ADAL" clId="{D735EA02-767D-4C9F-8AC7-2AD082872F07}" dt="2021-03-27T01:18:08.929" v="5555" actId="47"/>
        <pc:sldMkLst>
          <pc:docMk/>
          <pc:sldMk cId="1490848918" sldId="320"/>
        </pc:sldMkLst>
      </pc:sldChg>
      <pc:sldChg chg="addSp modSp new mod">
        <pc:chgData name="Weifeng Xu" userId="e7aed605-a3dd-4d5a-a692-a87037af107b" providerId="ADAL" clId="{D735EA02-767D-4C9F-8AC7-2AD082872F07}" dt="2021-03-28T15:23:00.162" v="8509" actId="14100"/>
        <pc:sldMkLst>
          <pc:docMk/>
          <pc:sldMk cId="3806386348" sldId="321"/>
        </pc:sldMkLst>
        <pc:spChg chg="mod">
          <ac:chgData name="Weifeng Xu" userId="e7aed605-a3dd-4d5a-a692-a87037af107b" providerId="ADAL" clId="{D735EA02-767D-4C9F-8AC7-2AD082872F07}" dt="2021-03-27T01:09:15.472" v="5483" actId="20577"/>
          <ac:spMkLst>
            <pc:docMk/>
            <pc:sldMk cId="3806386348" sldId="321"/>
            <ac:spMk id="2" creationId="{BDDB40BA-4AD4-4323-A621-9A8248443BAC}"/>
          </ac:spMkLst>
        </pc:spChg>
        <pc:spChg chg="mod">
          <ac:chgData name="Weifeng Xu" userId="e7aed605-a3dd-4d5a-a692-a87037af107b" providerId="ADAL" clId="{D735EA02-767D-4C9F-8AC7-2AD082872F07}" dt="2021-03-28T15:23:00.162" v="8509" actId="14100"/>
          <ac:spMkLst>
            <pc:docMk/>
            <pc:sldMk cId="3806386348" sldId="321"/>
            <ac:spMk id="3" creationId="{0ECA0472-E739-4253-9D06-6D2581624334}"/>
          </ac:spMkLst>
        </pc:spChg>
        <pc:picChg chg="add mod">
          <ac:chgData name="Weifeng Xu" userId="e7aed605-a3dd-4d5a-a692-a87037af107b" providerId="ADAL" clId="{D735EA02-767D-4C9F-8AC7-2AD082872F07}" dt="2021-03-27T01:16:21.980" v="5554" actId="1076"/>
          <ac:picMkLst>
            <pc:docMk/>
            <pc:sldMk cId="3806386348" sldId="321"/>
            <ac:picMk id="4" creationId="{5789ABFA-2D52-4862-B50E-A471D4B429F9}"/>
          </ac:picMkLst>
        </pc:picChg>
      </pc:sldChg>
      <pc:sldChg chg="addSp modSp new mod">
        <pc:chgData name="Weifeng Xu" userId="e7aed605-a3dd-4d5a-a692-a87037af107b" providerId="ADAL" clId="{D735EA02-767D-4C9F-8AC7-2AD082872F07}" dt="2021-03-27T02:01:45.133" v="5867" actId="14100"/>
        <pc:sldMkLst>
          <pc:docMk/>
          <pc:sldMk cId="1557391661" sldId="322"/>
        </pc:sldMkLst>
        <pc:spChg chg="mod">
          <ac:chgData name="Weifeng Xu" userId="e7aed605-a3dd-4d5a-a692-a87037af107b" providerId="ADAL" clId="{D735EA02-767D-4C9F-8AC7-2AD082872F07}" dt="2021-03-27T01:53:51.749" v="5698"/>
          <ac:spMkLst>
            <pc:docMk/>
            <pc:sldMk cId="1557391661" sldId="322"/>
            <ac:spMk id="2" creationId="{CF2C26B1-A3AB-4481-9493-E4F320666A73}"/>
          </ac:spMkLst>
        </pc:spChg>
        <pc:spChg chg="mod">
          <ac:chgData name="Weifeng Xu" userId="e7aed605-a3dd-4d5a-a692-a87037af107b" providerId="ADAL" clId="{D735EA02-767D-4C9F-8AC7-2AD082872F07}" dt="2021-03-27T02:01:45.133" v="5867" actId="14100"/>
          <ac:spMkLst>
            <pc:docMk/>
            <pc:sldMk cId="1557391661" sldId="322"/>
            <ac:spMk id="3" creationId="{D9B0C8A3-5B01-48B8-B842-C416E1EB734F}"/>
          </ac:spMkLst>
        </pc:spChg>
        <pc:picChg chg="add mod">
          <ac:chgData name="Weifeng Xu" userId="e7aed605-a3dd-4d5a-a692-a87037af107b" providerId="ADAL" clId="{D735EA02-767D-4C9F-8AC7-2AD082872F07}" dt="2021-03-27T02:00:14.150" v="5811" actId="1076"/>
          <ac:picMkLst>
            <pc:docMk/>
            <pc:sldMk cId="1557391661" sldId="322"/>
            <ac:picMk id="5" creationId="{F4B9E042-6778-46A0-A616-80F842DBB0FD}"/>
          </ac:picMkLst>
        </pc:picChg>
      </pc:sldChg>
      <pc:sldChg chg="addSp delSp modSp new mod modClrScheme chgLayout">
        <pc:chgData name="Weifeng Xu" userId="e7aed605-a3dd-4d5a-a692-a87037af107b" providerId="ADAL" clId="{D735EA02-767D-4C9F-8AC7-2AD082872F07}" dt="2021-03-27T02:15:34.712" v="5988" actId="14100"/>
        <pc:sldMkLst>
          <pc:docMk/>
          <pc:sldMk cId="1426476357" sldId="323"/>
        </pc:sldMkLst>
        <pc:spChg chg="mod ord">
          <ac:chgData name="Weifeng Xu" userId="e7aed605-a3dd-4d5a-a692-a87037af107b" providerId="ADAL" clId="{D735EA02-767D-4C9F-8AC7-2AD082872F07}" dt="2021-03-27T02:04:49.259" v="5883" actId="114"/>
          <ac:spMkLst>
            <pc:docMk/>
            <pc:sldMk cId="1426476357" sldId="323"/>
            <ac:spMk id="2" creationId="{ACF70D41-15C4-41E9-9400-0BF1977371CF}"/>
          </ac:spMkLst>
        </pc:spChg>
        <pc:spChg chg="del">
          <ac:chgData name="Weifeng Xu" userId="e7aed605-a3dd-4d5a-a692-a87037af107b" providerId="ADAL" clId="{D735EA02-767D-4C9F-8AC7-2AD082872F07}" dt="2021-03-27T02:03:00.102" v="5870" actId="700"/>
          <ac:spMkLst>
            <pc:docMk/>
            <pc:sldMk cId="1426476357" sldId="323"/>
            <ac:spMk id="3" creationId="{07DB0ED2-4384-4EF4-AE67-E6184ECCA7B6}"/>
          </ac:spMkLst>
        </pc:spChg>
        <pc:picChg chg="add mod">
          <ac:chgData name="Weifeng Xu" userId="e7aed605-a3dd-4d5a-a692-a87037af107b" providerId="ADAL" clId="{D735EA02-767D-4C9F-8AC7-2AD082872F07}" dt="2021-03-27T02:15:23.568" v="5985" actId="1076"/>
          <ac:picMkLst>
            <pc:docMk/>
            <pc:sldMk cId="1426476357" sldId="323"/>
            <ac:picMk id="5" creationId="{029485EC-10D3-4584-932E-CFD9C2946083}"/>
          </ac:picMkLst>
        </pc:picChg>
        <pc:picChg chg="add mod">
          <ac:chgData name="Weifeng Xu" userId="e7aed605-a3dd-4d5a-a692-a87037af107b" providerId="ADAL" clId="{D735EA02-767D-4C9F-8AC7-2AD082872F07}" dt="2021-03-27T02:15:09.067" v="5981" actId="1035"/>
          <ac:picMkLst>
            <pc:docMk/>
            <pc:sldMk cId="1426476357" sldId="323"/>
            <ac:picMk id="6" creationId="{9645D088-04E4-4207-BF11-2C07AE415A88}"/>
          </ac:picMkLst>
        </pc:picChg>
        <pc:picChg chg="add mod">
          <ac:chgData name="Weifeng Xu" userId="e7aed605-a3dd-4d5a-a692-a87037af107b" providerId="ADAL" clId="{D735EA02-767D-4C9F-8AC7-2AD082872F07}" dt="2021-03-27T02:15:19.770" v="5984" actId="1076"/>
          <ac:picMkLst>
            <pc:docMk/>
            <pc:sldMk cId="1426476357" sldId="323"/>
            <ac:picMk id="12" creationId="{BCC4D769-A09B-46E6-8FBA-CDE7B7D2F838}"/>
          </ac:picMkLst>
        </pc:picChg>
        <pc:cxnChg chg="add mod">
          <ac:chgData name="Weifeng Xu" userId="e7aed605-a3dd-4d5a-a692-a87037af107b" providerId="ADAL" clId="{D735EA02-767D-4C9F-8AC7-2AD082872F07}" dt="2021-03-27T02:15:09.067" v="5981" actId="1035"/>
          <ac:cxnSpMkLst>
            <pc:docMk/>
            <pc:sldMk cId="1426476357" sldId="323"/>
            <ac:cxnSpMk id="8" creationId="{EDA7AB85-0F14-4273-83F7-B4B4BFAA3A99}"/>
          </ac:cxnSpMkLst>
        </pc:cxnChg>
        <pc:cxnChg chg="add mod">
          <ac:chgData name="Weifeng Xu" userId="e7aed605-a3dd-4d5a-a692-a87037af107b" providerId="ADAL" clId="{D735EA02-767D-4C9F-8AC7-2AD082872F07}" dt="2021-03-27T02:15:17.938" v="5983" actId="14100"/>
          <ac:cxnSpMkLst>
            <pc:docMk/>
            <pc:sldMk cId="1426476357" sldId="323"/>
            <ac:cxnSpMk id="9" creationId="{F78549A3-CF59-4471-95EF-28D4B90423D9}"/>
          </ac:cxnSpMkLst>
        </pc:cxnChg>
        <pc:cxnChg chg="add del">
          <ac:chgData name="Weifeng Xu" userId="e7aed605-a3dd-4d5a-a692-a87037af107b" providerId="ADAL" clId="{D735EA02-767D-4C9F-8AC7-2AD082872F07}" dt="2021-03-27T02:15:01.869" v="5969" actId="478"/>
          <ac:cxnSpMkLst>
            <pc:docMk/>
            <pc:sldMk cId="1426476357" sldId="323"/>
            <ac:cxnSpMk id="14" creationId="{A019A60E-B65C-4C46-8270-511C054720F8}"/>
          </ac:cxnSpMkLst>
        </pc:cxnChg>
        <pc:cxnChg chg="add mod">
          <ac:chgData name="Weifeng Xu" userId="e7aed605-a3dd-4d5a-a692-a87037af107b" providerId="ADAL" clId="{D735EA02-767D-4C9F-8AC7-2AD082872F07}" dt="2021-03-27T02:15:34.712" v="5988" actId="14100"/>
          <ac:cxnSpMkLst>
            <pc:docMk/>
            <pc:sldMk cId="1426476357" sldId="323"/>
            <ac:cxnSpMk id="16" creationId="{F30588BF-23A8-4BA3-A851-AF5B2A198D8F}"/>
          </ac:cxnSpMkLst>
        </pc:cxnChg>
      </pc:sldChg>
      <pc:sldChg chg="addSp delSp modSp new mod modClrScheme chgLayout">
        <pc:chgData name="Weifeng Xu" userId="e7aed605-a3dd-4d5a-a692-a87037af107b" providerId="ADAL" clId="{D735EA02-767D-4C9F-8AC7-2AD082872F07}" dt="2021-03-27T03:14:48.139" v="6546" actId="6549"/>
        <pc:sldMkLst>
          <pc:docMk/>
          <pc:sldMk cId="2657427303" sldId="324"/>
        </pc:sldMkLst>
        <pc:spChg chg="mod ord">
          <ac:chgData name="Weifeng Xu" userId="e7aed605-a3dd-4d5a-a692-a87037af107b" providerId="ADAL" clId="{D735EA02-767D-4C9F-8AC7-2AD082872F07}" dt="2021-03-27T02:53:34.174" v="6301" actId="114"/>
          <ac:spMkLst>
            <pc:docMk/>
            <pc:sldMk cId="2657427303" sldId="324"/>
            <ac:spMk id="2" creationId="{32D5DE8C-ABE7-402D-A7B3-DB6E6E00CAC6}"/>
          </ac:spMkLst>
        </pc:spChg>
        <pc:spChg chg="add mod ord">
          <ac:chgData name="Weifeng Xu" userId="e7aed605-a3dd-4d5a-a692-a87037af107b" providerId="ADAL" clId="{D735EA02-767D-4C9F-8AC7-2AD082872F07}" dt="2021-03-27T03:14:48.139" v="6546" actId="6549"/>
          <ac:spMkLst>
            <pc:docMk/>
            <pc:sldMk cId="2657427303" sldId="324"/>
            <ac:spMk id="9" creationId="{B498D709-29CE-4DE3-9E6F-A1D841610713}"/>
          </ac:spMkLst>
        </pc:spChg>
        <pc:spChg chg="add del mod">
          <ac:chgData name="Weifeng Xu" userId="e7aed605-a3dd-4d5a-a692-a87037af107b" providerId="ADAL" clId="{D735EA02-767D-4C9F-8AC7-2AD082872F07}" dt="2021-03-27T02:37:04.528" v="6116"/>
          <ac:spMkLst>
            <pc:docMk/>
            <pc:sldMk cId="2657427303" sldId="324"/>
            <ac:spMk id="10" creationId="{75E3A9F6-A1F6-48DB-B21D-9B7B8E8DED9E}"/>
          </ac:spMkLst>
        </pc:spChg>
        <pc:picChg chg="add del mod">
          <ac:chgData name="Weifeng Xu" userId="e7aed605-a3dd-4d5a-a692-a87037af107b" providerId="ADAL" clId="{D735EA02-767D-4C9F-8AC7-2AD082872F07}" dt="2021-03-27T02:16:31.467" v="6004" actId="478"/>
          <ac:picMkLst>
            <pc:docMk/>
            <pc:sldMk cId="2657427303" sldId="324"/>
            <ac:picMk id="4" creationId="{DCD85E22-A2F7-4D58-8B5B-21931072A527}"/>
          </ac:picMkLst>
        </pc:picChg>
        <pc:picChg chg="add mod">
          <ac:chgData name="Weifeng Xu" userId="e7aed605-a3dd-4d5a-a692-a87037af107b" providerId="ADAL" clId="{D735EA02-767D-4C9F-8AC7-2AD082872F07}" dt="2021-03-27T02:52:57.445" v="6284" actId="1076"/>
          <ac:picMkLst>
            <pc:docMk/>
            <pc:sldMk cId="2657427303" sldId="324"/>
            <ac:picMk id="6" creationId="{832AC3E8-62B1-4FF4-96FB-FC399DCD8FF1}"/>
          </ac:picMkLst>
        </pc:picChg>
        <pc:picChg chg="add mod">
          <ac:chgData name="Weifeng Xu" userId="e7aed605-a3dd-4d5a-a692-a87037af107b" providerId="ADAL" clId="{D735EA02-767D-4C9F-8AC7-2AD082872F07}" dt="2021-03-27T02:52:58.845" v="6285" actId="1076"/>
          <ac:picMkLst>
            <pc:docMk/>
            <pc:sldMk cId="2657427303" sldId="324"/>
            <ac:picMk id="8" creationId="{A20C8419-E987-4710-A2B7-A3C7FCD77CDB}"/>
          </ac:picMkLst>
        </pc:picChg>
      </pc:sldChg>
      <pc:sldChg chg="addSp delSp modSp new mod modClrScheme chgLayout modNotesTx">
        <pc:chgData name="Weifeng Xu" userId="e7aed605-a3dd-4d5a-a692-a87037af107b" providerId="ADAL" clId="{D735EA02-767D-4C9F-8AC7-2AD082872F07}" dt="2021-03-27T02:57:10.466" v="6345" actId="1076"/>
        <pc:sldMkLst>
          <pc:docMk/>
          <pc:sldMk cId="2906042758" sldId="325"/>
        </pc:sldMkLst>
        <pc:spChg chg="del mod ord">
          <ac:chgData name="Weifeng Xu" userId="e7aed605-a3dd-4d5a-a692-a87037af107b" providerId="ADAL" clId="{D735EA02-767D-4C9F-8AC7-2AD082872F07}" dt="2021-03-27T02:51:32.772" v="6276" actId="700"/>
          <ac:spMkLst>
            <pc:docMk/>
            <pc:sldMk cId="2906042758" sldId="325"/>
            <ac:spMk id="2" creationId="{4F1AB2E6-A9AE-4883-B76E-7D7AD372FCBA}"/>
          </ac:spMkLst>
        </pc:spChg>
        <pc:spChg chg="del">
          <ac:chgData name="Weifeng Xu" userId="e7aed605-a3dd-4d5a-a692-a87037af107b" providerId="ADAL" clId="{D735EA02-767D-4C9F-8AC7-2AD082872F07}" dt="2021-03-27T02:51:32.772" v="6276" actId="700"/>
          <ac:spMkLst>
            <pc:docMk/>
            <pc:sldMk cId="2906042758" sldId="325"/>
            <ac:spMk id="3" creationId="{2165D5CB-4F59-40C3-99B8-D807EA2DE3B0}"/>
          </ac:spMkLst>
        </pc:spChg>
        <pc:spChg chg="add mod ord">
          <ac:chgData name="Weifeng Xu" userId="e7aed605-a3dd-4d5a-a692-a87037af107b" providerId="ADAL" clId="{D735EA02-767D-4C9F-8AC7-2AD082872F07}" dt="2021-03-27T02:53:55.421" v="6304" actId="114"/>
          <ac:spMkLst>
            <pc:docMk/>
            <pc:sldMk cId="2906042758" sldId="325"/>
            <ac:spMk id="4" creationId="{C7E562A0-9766-4754-9ADD-6E936CDADAAB}"/>
          </ac:spMkLst>
        </pc:spChg>
        <pc:picChg chg="add mod">
          <ac:chgData name="Weifeng Xu" userId="e7aed605-a3dd-4d5a-a692-a87037af107b" providerId="ADAL" clId="{D735EA02-767D-4C9F-8AC7-2AD082872F07}" dt="2021-03-27T02:57:10.466" v="6345" actId="1076"/>
          <ac:picMkLst>
            <pc:docMk/>
            <pc:sldMk cId="2906042758" sldId="325"/>
            <ac:picMk id="6" creationId="{CF8B44C3-AADD-4AEF-8049-B7D6A0626064}"/>
          </ac:picMkLst>
        </pc:picChg>
      </pc:sldChg>
      <pc:sldChg chg="addSp modSp new mod modNotesTx">
        <pc:chgData name="Weifeng Xu" userId="e7aed605-a3dd-4d5a-a692-a87037af107b" providerId="ADAL" clId="{D735EA02-767D-4C9F-8AC7-2AD082872F07}" dt="2021-03-27T03:33:38.354" v="6702"/>
        <pc:sldMkLst>
          <pc:docMk/>
          <pc:sldMk cId="1664106716" sldId="326"/>
        </pc:sldMkLst>
        <pc:spChg chg="mod">
          <ac:chgData name="Weifeng Xu" userId="e7aed605-a3dd-4d5a-a692-a87037af107b" providerId="ADAL" clId="{D735EA02-767D-4C9F-8AC7-2AD082872F07}" dt="2021-03-27T03:15:26.655" v="6552" actId="20577"/>
          <ac:spMkLst>
            <pc:docMk/>
            <pc:sldMk cId="1664106716" sldId="326"/>
            <ac:spMk id="2" creationId="{69F636C6-DD05-4962-8A14-2D3E07F26B5B}"/>
          </ac:spMkLst>
        </pc:spChg>
        <pc:spChg chg="add mod">
          <ac:chgData name="Weifeng Xu" userId="e7aed605-a3dd-4d5a-a692-a87037af107b" providerId="ADAL" clId="{D735EA02-767D-4C9F-8AC7-2AD082872F07}" dt="2021-03-27T03:31:23.096" v="6653" actId="1076"/>
          <ac:spMkLst>
            <pc:docMk/>
            <pc:sldMk cId="1664106716" sldId="326"/>
            <ac:spMk id="5" creationId="{46951F34-0F77-41DF-8F4A-4DA4325473E6}"/>
          </ac:spMkLst>
        </pc:spChg>
        <pc:spChg chg="add mod">
          <ac:chgData name="Weifeng Xu" userId="e7aed605-a3dd-4d5a-a692-a87037af107b" providerId="ADAL" clId="{D735EA02-767D-4C9F-8AC7-2AD082872F07}" dt="2021-03-27T03:18:01.205" v="6601" actId="207"/>
          <ac:spMkLst>
            <pc:docMk/>
            <pc:sldMk cId="1664106716" sldId="326"/>
            <ac:spMk id="6" creationId="{BF314C73-6B08-4532-B721-46BD1C6E2E42}"/>
          </ac:spMkLst>
        </pc:spChg>
        <pc:spChg chg="add mod">
          <ac:chgData name="Weifeng Xu" userId="e7aed605-a3dd-4d5a-a692-a87037af107b" providerId="ADAL" clId="{D735EA02-767D-4C9F-8AC7-2AD082872F07}" dt="2021-03-27T03:33:24.080" v="6701" actId="6549"/>
          <ac:spMkLst>
            <pc:docMk/>
            <pc:sldMk cId="1664106716" sldId="326"/>
            <ac:spMk id="8" creationId="{B1C67F1D-4627-4A57-8DC2-F6812A0A907F}"/>
          </ac:spMkLst>
        </pc:spChg>
        <pc:picChg chg="add mod">
          <ac:chgData name="Weifeng Xu" userId="e7aed605-a3dd-4d5a-a692-a87037af107b" providerId="ADAL" clId="{D735EA02-767D-4C9F-8AC7-2AD082872F07}" dt="2021-03-27T02:57:06.839" v="6343" actId="14100"/>
          <ac:picMkLst>
            <pc:docMk/>
            <pc:sldMk cId="1664106716" sldId="326"/>
            <ac:picMk id="4" creationId="{6793A6DB-E794-4904-A7B3-8CA4C7BCEEDF}"/>
          </ac:picMkLst>
        </pc:picChg>
      </pc:sldChg>
      <pc:sldChg chg="addSp modSp new mod modClrScheme chgLayout">
        <pc:chgData name="Weifeng Xu" userId="e7aed605-a3dd-4d5a-a692-a87037af107b" providerId="ADAL" clId="{D735EA02-767D-4C9F-8AC7-2AD082872F07}" dt="2021-03-27T03:00:34.966" v="6413" actId="6549"/>
        <pc:sldMkLst>
          <pc:docMk/>
          <pc:sldMk cId="2999071690" sldId="327"/>
        </pc:sldMkLst>
        <pc:spChg chg="mod ord">
          <ac:chgData name="Weifeng Xu" userId="e7aed605-a3dd-4d5a-a692-a87037af107b" providerId="ADAL" clId="{D735EA02-767D-4C9F-8AC7-2AD082872F07}" dt="2021-03-27T03:00:17.458" v="6377" actId="700"/>
          <ac:spMkLst>
            <pc:docMk/>
            <pc:sldMk cId="2999071690" sldId="327"/>
            <ac:spMk id="2" creationId="{B5601A47-439C-4AFC-8803-31A6D33C4080}"/>
          </ac:spMkLst>
        </pc:spChg>
        <pc:spChg chg="add mod ord">
          <ac:chgData name="Weifeng Xu" userId="e7aed605-a3dd-4d5a-a692-a87037af107b" providerId="ADAL" clId="{D735EA02-767D-4C9F-8AC7-2AD082872F07}" dt="2021-03-27T03:00:34.966" v="6413" actId="6549"/>
          <ac:spMkLst>
            <pc:docMk/>
            <pc:sldMk cId="2999071690" sldId="327"/>
            <ac:spMk id="3" creationId="{EB40DD4B-2F72-45BC-B2F5-B3B4B0B8319B}"/>
          </ac:spMkLst>
        </pc:spChg>
      </pc:sldChg>
      <pc:sldChg chg="modSp new mod">
        <pc:chgData name="Weifeng Xu" userId="e7aed605-a3dd-4d5a-a692-a87037af107b" providerId="ADAL" clId="{D735EA02-767D-4C9F-8AC7-2AD082872F07}" dt="2021-03-27T03:30:00.783" v="6650" actId="20577"/>
        <pc:sldMkLst>
          <pc:docMk/>
          <pc:sldMk cId="2612283875" sldId="328"/>
        </pc:sldMkLst>
        <pc:spChg chg="mod">
          <ac:chgData name="Weifeng Xu" userId="e7aed605-a3dd-4d5a-a692-a87037af107b" providerId="ADAL" clId="{D735EA02-767D-4C9F-8AC7-2AD082872F07}" dt="2021-03-27T03:06:57.857" v="6432" actId="108"/>
          <ac:spMkLst>
            <pc:docMk/>
            <pc:sldMk cId="2612283875" sldId="328"/>
            <ac:spMk id="2" creationId="{1EE48D77-FFB2-41C5-BBA2-7180A4A0E722}"/>
          </ac:spMkLst>
        </pc:spChg>
        <pc:spChg chg="mod">
          <ac:chgData name="Weifeng Xu" userId="e7aed605-a3dd-4d5a-a692-a87037af107b" providerId="ADAL" clId="{D735EA02-767D-4C9F-8AC7-2AD082872F07}" dt="2021-03-27T03:30:00.783" v="6650" actId="20577"/>
          <ac:spMkLst>
            <pc:docMk/>
            <pc:sldMk cId="2612283875" sldId="328"/>
            <ac:spMk id="3" creationId="{8AEC2F43-7FA3-4494-A792-93DDF3278B9E}"/>
          </ac:spMkLst>
        </pc:spChg>
      </pc:sldChg>
      <pc:sldChg chg="new del">
        <pc:chgData name="Weifeng Xu" userId="e7aed605-a3dd-4d5a-a692-a87037af107b" providerId="ADAL" clId="{D735EA02-767D-4C9F-8AC7-2AD082872F07}" dt="2021-03-27T03:31:18.519" v="6652" actId="680"/>
        <pc:sldMkLst>
          <pc:docMk/>
          <pc:sldMk cId="229679636" sldId="329"/>
        </pc:sldMkLst>
      </pc:sldChg>
      <pc:sldChg chg="addSp delSp modSp new mod ord modClrScheme chgLayout modNotesTx">
        <pc:chgData name="Weifeng Xu" userId="e7aed605-a3dd-4d5a-a692-a87037af107b" providerId="ADAL" clId="{D735EA02-767D-4C9F-8AC7-2AD082872F07}" dt="2021-03-28T13:11:28.986" v="7840"/>
        <pc:sldMkLst>
          <pc:docMk/>
          <pc:sldMk cId="4189611236" sldId="329"/>
        </pc:sldMkLst>
        <pc:spChg chg="del mod ord">
          <ac:chgData name="Weifeng Xu" userId="e7aed605-a3dd-4d5a-a692-a87037af107b" providerId="ADAL" clId="{D735EA02-767D-4C9F-8AC7-2AD082872F07}" dt="2021-03-27T14:04:27.329" v="6796" actId="700"/>
          <ac:spMkLst>
            <pc:docMk/>
            <pc:sldMk cId="4189611236" sldId="329"/>
            <ac:spMk id="2" creationId="{3F053D36-55E2-46EE-AB45-825C25F043AD}"/>
          </ac:spMkLst>
        </pc:spChg>
        <pc:spChg chg="del mod ord">
          <ac:chgData name="Weifeng Xu" userId="e7aed605-a3dd-4d5a-a692-a87037af107b" providerId="ADAL" clId="{D735EA02-767D-4C9F-8AC7-2AD082872F07}" dt="2021-03-27T14:04:27.329" v="6796" actId="700"/>
          <ac:spMkLst>
            <pc:docMk/>
            <pc:sldMk cId="4189611236" sldId="329"/>
            <ac:spMk id="3" creationId="{0F5333E6-DEE5-4AB6-88DE-44CC56401725}"/>
          </ac:spMkLst>
        </pc:spChg>
        <pc:spChg chg="add mod ord">
          <ac:chgData name="Weifeng Xu" userId="e7aed605-a3dd-4d5a-a692-a87037af107b" providerId="ADAL" clId="{D735EA02-767D-4C9F-8AC7-2AD082872F07}" dt="2021-03-27T14:04:34.723" v="6799" actId="21"/>
          <ac:spMkLst>
            <pc:docMk/>
            <pc:sldMk cId="4189611236" sldId="329"/>
            <ac:spMk id="4" creationId="{A16570CA-6BA9-44C7-9858-DFEC1D506E8C}"/>
          </ac:spMkLst>
        </pc:spChg>
        <pc:spChg chg="add mod ord">
          <ac:chgData name="Weifeng Xu" userId="e7aed605-a3dd-4d5a-a692-a87037af107b" providerId="ADAL" clId="{D735EA02-767D-4C9F-8AC7-2AD082872F07}" dt="2021-03-27T14:28:24.966" v="6829"/>
          <ac:spMkLst>
            <pc:docMk/>
            <pc:sldMk cId="4189611236" sldId="329"/>
            <ac:spMk id="5" creationId="{4410F46D-BA08-4B53-B0C9-D4F46B2C45C5}"/>
          </ac:spMkLst>
        </pc:spChg>
        <pc:spChg chg="add del mod">
          <ac:chgData name="Weifeng Xu" userId="e7aed605-a3dd-4d5a-a692-a87037af107b" providerId="ADAL" clId="{D735EA02-767D-4C9F-8AC7-2AD082872F07}" dt="2021-03-27T14:28:26.954" v="6831"/>
          <ac:spMkLst>
            <pc:docMk/>
            <pc:sldMk cId="4189611236" sldId="329"/>
            <ac:spMk id="7" creationId="{8EA91FF5-1475-4765-AF24-B4355B9D9AA8}"/>
          </ac:spMkLst>
        </pc:spChg>
      </pc:sldChg>
      <pc:sldChg chg="addSp delSp modSp new mod modClrScheme chgLayout modNotesTx">
        <pc:chgData name="Weifeng Xu" userId="e7aed605-a3dd-4d5a-a692-a87037af107b" providerId="ADAL" clId="{D735EA02-767D-4C9F-8AC7-2AD082872F07}" dt="2021-03-28T13:31:50.249" v="7851" actId="27636"/>
        <pc:sldMkLst>
          <pc:docMk/>
          <pc:sldMk cId="1903586437" sldId="330"/>
        </pc:sldMkLst>
        <pc:spChg chg="del mod ord">
          <ac:chgData name="Weifeng Xu" userId="e7aed605-a3dd-4d5a-a692-a87037af107b" providerId="ADAL" clId="{D735EA02-767D-4C9F-8AC7-2AD082872F07}" dt="2021-03-27T14:27:49.555" v="6803" actId="700"/>
          <ac:spMkLst>
            <pc:docMk/>
            <pc:sldMk cId="1903586437" sldId="330"/>
            <ac:spMk id="2" creationId="{4969DDB8-650A-4C5C-A55E-967896152142}"/>
          </ac:spMkLst>
        </pc:spChg>
        <pc:spChg chg="del mod ord">
          <ac:chgData name="Weifeng Xu" userId="e7aed605-a3dd-4d5a-a692-a87037af107b" providerId="ADAL" clId="{D735EA02-767D-4C9F-8AC7-2AD082872F07}" dt="2021-03-27T14:27:49.555" v="6803" actId="700"/>
          <ac:spMkLst>
            <pc:docMk/>
            <pc:sldMk cId="1903586437" sldId="330"/>
            <ac:spMk id="3" creationId="{A638F006-E74B-485D-996F-A6C891808430}"/>
          </ac:spMkLst>
        </pc:spChg>
        <pc:spChg chg="add mod ord">
          <ac:chgData name="Weifeng Xu" userId="e7aed605-a3dd-4d5a-a692-a87037af107b" providerId="ADAL" clId="{D735EA02-767D-4C9F-8AC7-2AD082872F07}" dt="2021-03-27T14:48:18.960" v="7098" actId="20577"/>
          <ac:spMkLst>
            <pc:docMk/>
            <pc:sldMk cId="1903586437" sldId="330"/>
            <ac:spMk id="4" creationId="{03031EDB-1F03-401F-9988-30793EF5021E}"/>
          </ac:spMkLst>
        </pc:spChg>
        <pc:spChg chg="add mod ord">
          <ac:chgData name="Weifeng Xu" userId="e7aed605-a3dd-4d5a-a692-a87037af107b" providerId="ADAL" clId="{D735EA02-767D-4C9F-8AC7-2AD082872F07}" dt="2021-03-28T13:31:50.249" v="7851" actId="27636"/>
          <ac:spMkLst>
            <pc:docMk/>
            <pc:sldMk cId="1903586437" sldId="330"/>
            <ac:spMk id="5" creationId="{BC1BE81F-A796-452F-A914-30F009C82C6D}"/>
          </ac:spMkLst>
        </pc:spChg>
        <pc:picChg chg="add mod">
          <ac:chgData name="Weifeng Xu" userId="e7aed605-a3dd-4d5a-a692-a87037af107b" providerId="ADAL" clId="{D735EA02-767D-4C9F-8AC7-2AD082872F07}" dt="2021-03-27T14:30:11.465" v="6851" actId="1076"/>
          <ac:picMkLst>
            <pc:docMk/>
            <pc:sldMk cId="1903586437" sldId="330"/>
            <ac:picMk id="7" creationId="{4069EBE3-75FF-4BBC-BDD8-9C9D0284391F}"/>
          </ac:picMkLst>
        </pc:picChg>
        <pc:picChg chg="add mod modCrop">
          <ac:chgData name="Weifeng Xu" userId="e7aed605-a3dd-4d5a-a692-a87037af107b" providerId="ADAL" clId="{D735EA02-767D-4C9F-8AC7-2AD082872F07}" dt="2021-03-27T14:35:56.168" v="6896" actId="1076"/>
          <ac:picMkLst>
            <pc:docMk/>
            <pc:sldMk cId="1903586437" sldId="330"/>
            <ac:picMk id="8" creationId="{14ED3E98-15E8-417F-98AB-FBDE22D0B109}"/>
          </ac:picMkLst>
        </pc:picChg>
        <pc:picChg chg="add mod">
          <ac:chgData name="Weifeng Xu" userId="e7aed605-a3dd-4d5a-a692-a87037af107b" providerId="ADAL" clId="{D735EA02-767D-4C9F-8AC7-2AD082872F07}" dt="2021-03-27T14:35:53.806" v="6895" actId="14100"/>
          <ac:picMkLst>
            <pc:docMk/>
            <pc:sldMk cId="1903586437" sldId="330"/>
            <ac:picMk id="10" creationId="{15436DB5-75EC-4AD1-A235-61989D8402AE}"/>
          </ac:picMkLst>
        </pc:picChg>
      </pc:sldChg>
      <pc:sldChg chg="del">
        <pc:chgData name="Weifeng Xu" userId="e7aed605-a3dd-4d5a-a692-a87037af107b" providerId="ADAL" clId="{D735EA02-767D-4C9F-8AC7-2AD082872F07}" dt="2021-03-23T14:46:20.102" v="10" actId="47"/>
        <pc:sldMkLst>
          <pc:docMk/>
          <pc:sldMk cId="3192494774" sldId="330"/>
        </pc:sldMkLst>
      </pc:sldChg>
      <pc:sldChg chg="addSp delSp modSp new mod">
        <pc:chgData name="Weifeng Xu" userId="e7aed605-a3dd-4d5a-a692-a87037af107b" providerId="ADAL" clId="{D735EA02-767D-4C9F-8AC7-2AD082872F07}" dt="2021-03-27T19:44:47.794" v="7836" actId="20577"/>
        <pc:sldMkLst>
          <pc:docMk/>
          <pc:sldMk cId="98845463" sldId="331"/>
        </pc:sldMkLst>
        <pc:spChg chg="mod">
          <ac:chgData name="Weifeng Xu" userId="e7aed605-a3dd-4d5a-a692-a87037af107b" providerId="ADAL" clId="{D735EA02-767D-4C9F-8AC7-2AD082872F07}" dt="2021-03-27T14:48:14.456" v="7093" actId="20577"/>
          <ac:spMkLst>
            <pc:docMk/>
            <pc:sldMk cId="98845463" sldId="331"/>
            <ac:spMk id="2" creationId="{9433383A-E9AC-4809-9E65-206BCD8C3B79}"/>
          </ac:spMkLst>
        </pc:spChg>
        <pc:spChg chg="mod">
          <ac:chgData name="Weifeng Xu" userId="e7aed605-a3dd-4d5a-a692-a87037af107b" providerId="ADAL" clId="{D735EA02-767D-4C9F-8AC7-2AD082872F07}" dt="2021-03-27T19:44:47.794" v="7836" actId="20577"/>
          <ac:spMkLst>
            <pc:docMk/>
            <pc:sldMk cId="98845463" sldId="331"/>
            <ac:spMk id="3" creationId="{5CCEA687-21CF-4243-8C2F-7505F8685B06}"/>
          </ac:spMkLst>
        </pc:spChg>
        <pc:picChg chg="add mod">
          <ac:chgData name="Weifeng Xu" userId="e7aed605-a3dd-4d5a-a692-a87037af107b" providerId="ADAL" clId="{D735EA02-767D-4C9F-8AC7-2AD082872F07}" dt="2021-03-27T14:53:48.750" v="7243" actId="1076"/>
          <ac:picMkLst>
            <pc:docMk/>
            <pc:sldMk cId="98845463" sldId="331"/>
            <ac:picMk id="5" creationId="{1097511A-6B7A-4599-AA61-3094DC4A658F}"/>
          </ac:picMkLst>
        </pc:picChg>
        <pc:picChg chg="add del mod">
          <ac:chgData name="Weifeng Xu" userId="e7aed605-a3dd-4d5a-a692-a87037af107b" providerId="ADAL" clId="{D735EA02-767D-4C9F-8AC7-2AD082872F07}" dt="2021-03-27T14:57:52.528" v="7246" actId="478"/>
          <ac:picMkLst>
            <pc:docMk/>
            <pc:sldMk cId="98845463" sldId="331"/>
            <ac:picMk id="6" creationId="{0876F8AB-01F4-4E5A-8F5B-E84E9D2D4074}"/>
          </ac:picMkLst>
        </pc:picChg>
        <pc:picChg chg="add mod">
          <ac:chgData name="Weifeng Xu" userId="e7aed605-a3dd-4d5a-a692-a87037af107b" providerId="ADAL" clId="{D735EA02-767D-4C9F-8AC7-2AD082872F07}" dt="2021-03-27T14:58:00.825" v="7251" actId="14100"/>
          <ac:picMkLst>
            <pc:docMk/>
            <pc:sldMk cId="98845463" sldId="331"/>
            <ac:picMk id="8" creationId="{69749E38-C0CD-4C9E-888E-134D1BB70CB1}"/>
          </ac:picMkLst>
        </pc:picChg>
      </pc:sldChg>
      <pc:sldChg chg="del">
        <pc:chgData name="Weifeng Xu" userId="e7aed605-a3dd-4d5a-a692-a87037af107b" providerId="ADAL" clId="{D735EA02-767D-4C9F-8AC7-2AD082872F07}" dt="2021-03-23T14:46:20.261" v="11" actId="47"/>
        <pc:sldMkLst>
          <pc:docMk/>
          <pc:sldMk cId="2786836983" sldId="331"/>
        </pc:sldMkLst>
      </pc:sldChg>
      <pc:sldChg chg="addSp delSp modSp add mod ord">
        <pc:chgData name="Weifeng Xu" userId="e7aed605-a3dd-4d5a-a692-a87037af107b" providerId="ADAL" clId="{D735EA02-767D-4C9F-8AC7-2AD082872F07}" dt="2021-03-28T15:34:52.497" v="8511" actId="20577"/>
        <pc:sldMkLst>
          <pc:docMk/>
          <pc:sldMk cId="2197556151" sldId="332"/>
        </pc:sldMkLst>
        <pc:spChg chg="mod">
          <ac:chgData name="Weifeng Xu" userId="e7aed605-a3dd-4d5a-a692-a87037af107b" providerId="ADAL" clId="{D735EA02-767D-4C9F-8AC7-2AD082872F07}" dt="2021-03-28T14:05:20.869" v="8238" actId="1037"/>
          <ac:spMkLst>
            <pc:docMk/>
            <pc:sldMk cId="2197556151" sldId="332"/>
            <ac:spMk id="5" creationId="{0FF0E8C1-ACA0-4B66-865C-6C8E4BBEB165}"/>
          </ac:spMkLst>
        </pc:spChg>
        <pc:spChg chg="mod">
          <ac:chgData name="Weifeng Xu" userId="e7aed605-a3dd-4d5a-a692-a87037af107b" providerId="ADAL" clId="{D735EA02-767D-4C9F-8AC7-2AD082872F07}" dt="2021-03-28T15:34:52.497" v="8511" actId="20577"/>
          <ac:spMkLst>
            <pc:docMk/>
            <pc:sldMk cId="2197556151" sldId="332"/>
            <ac:spMk id="6" creationId="{3FE5BF8F-9208-4093-BD3F-1878B764116B}"/>
          </ac:spMkLst>
        </pc:spChg>
        <pc:spChg chg="mod">
          <ac:chgData name="Weifeng Xu" userId="e7aed605-a3dd-4d5a-a692-a87037af107b" providerId="ADAL" clId="{D735EA02-767D-4C9F-8AC7-2AD082872F07}" dt="2021-03-28T14:03:46.231" v="8200" actId="1035"/>
          <ac:spMkLst>
            <pc:docMk/>
            <pc:sldMk cId="2197556151" sldId="332"/>
            <ac:spMk id="7" creationId="{5DE1716F-D930-488B-BBC2-7FED0E5F5CB5}"/>
          </ac:spMkLst>
        </pc:spChg>
        <pc:spChg chg="mod">
          <ac:chgData name="Weifeng Xu" userId="e7aed605-a3dd-4d5a-a692-a87037af107b" providerId="ADAL" clId="{D735EA02-767D-4C9F-8AC7-2AD082872F07}" dt="2021-03-28T14:19:56.320" v="8318" actId="14100"/>
          <ac:spMkLst>
            <pc:docMk/>
            <pc:sldMk cId="2197556151" sldId="332"/>
            <ac:spMk id="8" creationId="{F7026F2F-2BC7-4E59-9AA2-7F9CE623C63B}"/>
          </ac:spMkLst>
        </pc:spChg>
        <pc:spChg chg="del">
          <ac:chgData name="Weifeng Xu" userId="e7aed605-a3dd-4d5a-a692-a87037af107b" providerId="ADAL" clId="{D735EA02-767D-4C9F-8AC7-2AD082872F07}" dt="2021-03-28T13:48:56.092" v="7889" actId="478"/>
          <ac:spMkLst>
            <pc:docMk/>
            <pc:sldMk cId="2197556151" sldId="332"/>
            <ac:spMk id="9" creationId="{69D18853-DD25-4BE3-9C63-FD3F8EBADCF9}"/>
          </ac:spMkLst>
        </pc:spChg>
        <pc:spChg chg="mod">
          <ac:chgData name="Weifeng Xu" userId="e7aed605-a3dd-4d5a-a692-a87037af107b" providerId="ADAL" clId="{D735EA02-767D-4C9F-8AC7-2AD082872F07}" dt="2021-03-28T14:07:56.732" v="8310" actId="1035"/>
          <ac:spMkLst>
            <pc:docMk/>
            <pc:sldMk cId="2197556151" sldId="332"/>
            <ac:spMk id="10" creationId="{309460B5-EA3E-4E4F-9356-F8E831F7E778}"/>
          </ac:spMkLst>
        </pc:spChg>
        <pc:spChg chg="mod">
          <ac:chgData name="Weifeng Xu" userId="e7aed605-a3dd-4d5a-a692-a87037af107b" providerId="ADAL" clId="{D735EA02-767D-4C9F-8AC7-2AD082872F07}" dt="2021-03-28T14:07:27.420" v="8293" actId="1076"/>
          <ac:spMkLst>
            <pc:docMk/>
            <pc:sldMk cId="2197556151" sldId="332"/>
            <ac:spMk id="14" creationId="{EF44B48D-4088-40DB-8BE6-92F311A0922D}"/>
          </ac:spMkLst>
        </pc:spChg>
        <pc:spChg chg="mod">
          <ac:chgData name="Weifeng Xu" userId="e7aed605-a3dd-4d5a-a692-a87037af107b" providerId="ADAL" clId="{D735EA02-767D-4C9F-8AC7-2AD082872F07}" dt="2021-03-28T14:07:17.642" v="8290" actId="1076"/>
          <ac:spMkLst>
            <pc:docMk/>
            <pc:sldMk cId="2197556151" sldId="332"/>
            <ac:spMk id="19" creationId="{5B371F58-1409-406B-85B5-9BE27BBC73FA}"/>
          </ac:spMkLst>
        </pc:spChg>
        <pc:spChg chg="del mod">
          <ac:chgData name="Weifeng Xu" userId="e7aed605-a3dd-4d5a-a692-a87037af107b" providerId="ADAL" clId="{D735EA02-767D-4C9F-8AC7-2AD082872F07}" dt="2021-03-28T13:48:59.123" v="7892" actId="478"/>
          <ac:spMkLst>
            <pc:docMk/>
            <pc:sldMk cId="2197556151" sldId="332"/>
            <ac:spMk id="28" creationId="{5F0FE3E0-F3B4-4C08-A52C-F875801B6133}"/>
          </ac:spMkLst>
        </pc:spChg>
        <pc:spChg chg="mod">
          <ac:chgData name="Weifeng Xu" userId="e7aed605-a3dd-4d5a-a692-a87037af107b" providerId="ADAL" clId="{D735EA02-767D-4C9F-8AC7-2AD082872F07}" dt="2021-03-28T14:05:20.869" v="8238" actId="1037"/>
          <ac:spMkLst>
            <pc:docMk/>
            <pc:sldMk cId="2197556151" sldId="332"/>
            <ac:spMk id="31" creationId="{592DD8E5-F1D8-4996-8983-3C2C93804172}"/>
          </ac:spMkLst>
        </pc:spChg>
        <pc:spChg chg="add del mod">
          <ac:chgData name="Weifeng Xu" userId="e7aed605-a3dd-4d5a-a692-a87037af107b" providerId="ADAL" clId="{D735EA02-767D-4C9F-8AC7-2AD082872F07}" dt="2021-03-28T13:54:53.372" v="7986" actId="478"/>
          <ac:spMkLst>
            <pc:docMk/>
            <pc:sldMk cId="2197556151" sldId="332"/>
            <ac:spMk id="36" creationId="{A22CC334-A00A-4937-AF05-4414429BF19E}"/>
          </ac:spMkLst>
        </pc:spChg>
        <pc:spChg chg="add mod">
          <ac:chgData name="Weifeng Xu" userId="e7aed605-a3dd-4d5a-a692-a87037af107b" providerId="ADAL" clId="{D735EA02-767D-4C9F-8AC7-2AD082872F07}" dt="2021-03-28T14:19:42.479" v="8314" actId="1076"/>
          <ac:spMkLst>
            <pc:docMk/>
            <pc:sldMk cId="2197556151" sldId="332"/>
            <ac:spMk id="38" creationId="{37897DF5-1C77-484F-9A5E-05D5FB57B2F8}"/>
          </ac:spMkLst>
        </pc:spChg>
        <pc:spChg chg="add del mod">
          <ac:chgData name="Weifeng Xu" userId="e7aed605-a3dd-4d5a-a692-a87037af107b" providerId="ADAL" clId="{D735EA02-767D-4C9F-8AC7-2AD082872F07}" dt="2021-03-28T13:56:23.004" v="8021" actId="478"/>
          <ac:spMkLst>
            <pc:docMk/>
            <pc:sldMk cId="2197556151" sldId="332"/>
            <ac:spMk id="54" creationId="{ED34440F-E14C-4EFE-9339-8BE9941D9745}"/>
          </ac:spMkLst>
        </pc:spChg>
        <pc:spChg chg="add mod">
          <ac:chgData name="Weifeng Xu" userId="e7aed605-a3dd-4d5a-a692-a87037af107b" providerId="ADAL" clId="{D735EA02-767D-4C9F-8AC7-2AD082872F07}" dt="2021-03-28T14:06:00.821" v="8277" actId="1076"/>
          <ac:spMkLst>
            <pc:docMk/>
            <pc:sldMk cId="2197556151" sldId="332"/>
            <ac:spMk id="55" creationId="{1064A855-6C02-43FE-8552-3BA3623722C9}"/>
          </ac:spMkLst>
        </pc:spChg>
        <pc:spChg chg="add mod">
          <ac:chgData name="Weifeng Xu" userId="e7aed605-a3dd-4d5a-a692-a87037af107b" providerId="ADAL" clId="{D735EA02-767D-4C9F-8AC7-2AD082872F07}" dt="2021-03-28T14:05:33.792" v="8240" actId="1076"/>
          <ac:spMkLst>
            <pc:docMk/>
            <pc:sldMk cId="2197556151" sldId="332"/>
            <ac:spMk id="69" creationId="{34830594-50D9-4C1F-8F1F-063DD83701A2}"/>
          </ac:spMkLst>
        </pc:spChg>
        <pc:spChg chg="add mod">
          <ac:chgData name="Weifeng Xu" userId="e7aed605-a3dd-4d5a-a692-a87037af107b" providerId="ADAL" clId="{D735EA02-767D-4C9F-8AC7-2AD082872F07}" dt="2021-03-28T14:01:40.321" v="8135"/>
          <ac:spMkLst>
            <pc:docMk/>
            <pc:sldMk cId="2197556151" sldId="332"/>
            <ac:spMk id="78" creationId="{98D0DE48-4C09-43A1-B43D-F1B7C8AD97E4}"/>
          </ac:spMkLst>
        </pc:spChg>
        <pc:spChg chg="del">
          <ac:chgData name="Weifeng Xu" userId="e7aed605-a3dd-4d5a-a692-a87037af107b" providerId="ADAL" clId="{D735EA02-767D-4C9F-8AC7-2AD082872F07}" dt="2021-03-28T13:48:59.748" v="7893" actId="478"/>
          <ac:spMkLst>
            <pc:docMk/>
            <pc:sldMk cId="2197556151" sldId="332"/>
            <ac:spMk id="80" creationId="{4DEF24E4-DB24-45F6-AAC5-504A8B432B9E}"/>
          </ac:spMkLst>
        </pc:spChg>
        <pc:spChg chg="mod">
          <ac:chgData name="Weifeng Xu" userId="e7aed605-a3dd-4d5a-a692-a87037af107b" providerId="ADAL" clId="{D735EA02-767D-4C9F-8AC7-2AD082872F07}" dt="2021-03-28T14:07:37.675" v="8294" actId="1076"/>
          <ac:spMkLst>
            <pc:docMk/>
            <pc:sldMk cId="2197556151" sldId="332"/>
            <ac:spMk id="85" creationId="{17A27E64-C4A9-4741-8D90-7B0EBB253E22}"/>
          </ac:spMkLst>
        </pc:spChg>
        <pc:spChg chg="del mod">
          <ac:chgData name="Weifeng Xu" userId="e7aed605-a3dd-4d5a-a692-a87037af107b" providerId="ADAL" clId="{D735EA02-767D-4C9F-8AC7-2AD082872F07}" dt="2021-03-28T13:56:27.356" v="8022" actId="478"/>
          <ac:spMkLst>
            <pc:docMk/>
            <pc:sldMk cId="2197556151" sldId="332"/>
            <ac:spMk id="86" creationId="{C7ECF1C5-2D6D-4F2C-8123-5D51354E8FF8}"/>
          </ac:spMkLst>
        </pc:spChg>
        <pc:spChg chg="mod">
          <ac:chgData name="Weifeng Xu" userId="e7aed605-a3dd-4d5a-a692-a87037af107b" providerId="ADAL" clId="{D735EA02-767D-4C9F-8AC7-2AD082872F07}" dt="2021-03-28T14:00:08.578" v="8074" actId="1076"/>
          <ac:spMkLst>
            <pc:docMk/>
            <pc:sldMk cId="2197556151" sldId="332"/>
            <ac:spMk id="87" creationId="{289D8471-C17D-493F-825E-843A1BB84C8D}"/>
          </ac:spMkLst>
        </pc:spChg>
        <pc:spChg chg="add mod">
          <ac:chgData name="Weifeng Xu" userId="e7aed605-a3dd-4d5a-a692-a87037af107b" providerId="ADAL" clId="{D735EA02-767D-4C9F-8AC7-2AD082872F07}" dt="2021-03-28T14:07:07.734" v="8288" actId="14100"/>
          <ac:spMkLst>
            <pc:docMk/>
            <pc:sldMk cId="2197556151" sldId="332"/>
            <ac:spMk id="96" creationId="{27CBD252-D9A9-4D59-AAE2-AEFAFFAAC170}"/>
          </ac:spMkLst>
        </pc:spChg>
        <pc:spChg chg="add mod">
          <ac:chgData name="Weifeng Xu" userId="e7aed605-a3dd-4d5a-a692-a87037af107b" providerId="ADAL" clId="{D735EA02-767D-4C9F-8AC7-2AD082872F07}" dt="2021-03-28T14:07:03.860" v="8287" actId="1076"/>
          <ac:spMkLst>
            <pc:docMk/>
            <pc:sldMk cId="2197556151" sldId="332"/>
            <ac:spMk id="101" creationId="{0642AC80-D436-4C26-8071-B134CF546697}"/>
          </ac:spMkLst>
        </pc:spChg>
        <pc:spChg chg="add mod">
          <ac:chgData name="Weifeng Xu" userId="e7aed605-a3dd-4d5a-a692-a87037af107b" providerId="ADAL" clId="{D735EA02-767D-4C9F-8AC7-2AD082872F07}" dt="2021-03-28T14:19:59.759" v="8319" actId="1076"/>
          <ac:spMkLst>
            <pc:docMk/>
            <pc:sldMk cId="2197556151" sldId="332"/>
            <ac:spMk id="107" creationId="{6E339433-54CC-4E7C-B6A8-29F46B971C81}"/>
          </ac:spMkLst>
        </pc:spChg>
        <pc:cxnChg chg="add del mod">
          <ac:chgData name="Weifeng Xu" userId="e7aed605-a3dd-4d5a-a692-a87037af107b" providerId="ADAL" clId="{D735EA02-767D-4C9F-8AC7-2AD082872F07}" dt="2021-03-28T13:24:36.108" v="7846" actId="11529"/>
          <ac:cxnSpMkLst>
            <pc:docMk/>
            <pc:sldMk cId="2197556151" sldId="332"/>
            <ac:cxnSpMk id="3" creationId="{09CC2B8F-DFD5-4F56-9A5D-9127852C39A0}"/>
          </ac:cxnSpMkLst>
        </pc:cxnChg>
        <pc:cxnChg chg="add del mod">
          <ac:chgData name="Weifeng Xu" userId="e7aed605-a3dd-4d5a-a692-a87037af107b" providerId="ADAL" clId="{D735EA02-767D-4C9F-8AC7-2AD082872F07}" dt="2021-03-28T14:19:56.320" v="8318" actId="14100"/>
          <ac:cxnSpMkLst>
            <pc:docMk/>
            <pc:sldMk cId="2197556151" sldId="332"/>
            <ac:cxnSpMk id="12" creationId="{70928D43-6E23-424F-9F52-736878BCAECC}"/>
          </ac:cxnSpMkLst>
        </pc:cxnChg>
        <pc:cxnChg chg="mod">
          <ac:chgData name="Weifeng Xu" userId="e7aed605-a3dd-4d5a-a692-a87037af107b" providerId="ADAL" clId="{D735EA02-767D-4C9F-8AC7-2AD082872F07}" dt="2021-03-28T14:07:27.420" v="8293" actId="1076"/>
          <ac:cxnSpMkLst>
            <pc:docMk/>
            <pc:sldMk cId="2197556151" sldId="332"/>
            <ac:cxnSpMk id="17" creationId="{AE1DD6BD-EB66-4138-B3D2-C33E5541E5AC}"/>
          </ac:cxnSpMkLst>
        </pc:cxnChg>
        <pc:cxnChg chg="mod">
          <ac:chgData name="Weifeng Xu" userId="e7aed605-a3dd-4d5a-a692-a87037af107b" providerId="ADAL" clId="{D735EA02-767D-4C9F-8AC7-2AD082872F07}" dt="2021-03-28T14:07:27.420" v="8293" actId="1076"/>
          <ac:cxnSpMkLst>
            <pc:docMk/>
            <pc:sldMk cId="2197556151" sldId="332"/>
            <ac:cxnSpMk id="22" creationId="{F0CD218A-343A-4321-8C25-99FDACF49C3D}"/>
          </ac:cxnSpMkLst>
        </pc:cxnChg>
        <pc:cxnChg chg="add mod">
          <ac:chgData name="Weifeng Xu" userId="e7aed605-a3dd-4d5a-a692-a87037af107b" providerId="ADAL" clId="{D735EA02-767D-4C9F-8AC7-2AD082872F07}" dt="2021-03-28T14:19:42.479" v="8314" actId="1076"/>
          <ac:cxnSpMkLst>
            <pc:docMk/>
            <pc:sldMk cId="2197556151" sldId="332"/>
            <ac:cxnSpMk id="25" creationId="{DADD1933-6A22-4CB9-BAD8-5958735037CC}"/>
          </ac:cxnSpMkLst>
        </pc:cxnChg>
        <pc:cxnChg chg="del mod">
          <ac:chgData name="Weifeng Xu" userId="e7aed605-a3dd-4d5a-a692-a87037af107b" providerId="ADAL" clId="{D735EA02-767D-4C9F-8AC7-2AD082872F07}" dt="2021-03-28T13:48:57.443" v="7890" actId="478"/>
          <ac:cxnSpMkLst>
            <pc:docMk/>
            <pc:sldMk cId="2197556151" sldId="332"/>
            <ac:cxnSpMk id="30" creationId="{DE68F723-96B8-48FF-A50A-8F6D93F6494E}"/>
          </ac:cxnSpMkLst>
        </pc:cxnChg>
        <pc:cxnChg chg="del mod">
          <ac:chgData name="Weifeng Xu" userId="e7aed605-a3dd-4d5a-a692-a87037af107b" providerId="ADAL" clId="{D735EA02-767D-4C9F-8AC7-2AD082872F07}" dt="2021-03-28T13:49:04.435" v="7895" actId="478"/>
          <ac:cxnSpMkLst>
            <pc:docMk/>
            <pc:sldMk cId="2197556151" sldId="332"/>
            <ac:cxnSpMk id="33" creationId="{F30340C6-BE16-491C-8078-4C4AC9E7136F}"/>
          </ac:cxnSpMkLst>
        </pc:cxnChg>
        <pc:cxnChg chg="mod">
          <ac:chgData name="Weifeng Xu" userId="e7aed605-a3dd-4d5a-a692-a87037af107b" providerId="ADAL" clId="{D735EA02-767D-4C9F-8AC7-2AD082872F07}" dt="2021-03-28T14:07:56.732" v="8310" actId="1035"/>
          <ac:cxnSpMkLst>
            <pc:docMk/>
            <pc:sldMk cId="2197556151" sldId="332"/>
            <ac:cxnSpMk id="35" creationId="{FCC517E3-5DE0-4A79-B262-8700BCF48CAF}"/>
          </ac:cxnSpMkLst>
        </pc:cxnChg>
        <pc:cxnChg chg="mod">
          <ac:chgData name="Weifeng Xu" userId="e7aed605-a3dd-4d5a-a692-a87037af107b" providerId="ADAL" clId="{D735EA02-767D-4C9F-8AC7-2AD082872F07}" dt="2021-03-28T14:07:56.732" v="8310" actId="1035"/>
          <ac:cxnSpMkLst>
            <pc:docMk/>
            <pc:sldMk cId="2197556151" sldId="332"/>
            <ac:cxnSpMk id="37" creationId="{5911100D-F5C6-427D-8404-8B6085F17702}"/>
          </ac:cxnSpMkLst>
        </pc:cxnChg>
        <pc:cxnChg chg="del mod">
          <ac:chgData name="Weifeng Xu" userId="e7aed605-a3dd-4d5a-a692-a87037af107b" providerId="ADAL" clId="{D735EA02-767D-4C9F-8AC7-2AD082872F07}" dt="2021-03-28T13:56:03.380" v="8018" actId="478"/>
          <ac:cxnSpMkLst>
            <pc:docMk/>
            <pc:sldMk cId="2197556151" sldId="332"/>
            <ac:cxnSpMk id="39" creationId="{2D782B82-5F16-43A6-A911-373D52192D2F}"/>
          </ac:cxnSpMkLst>
        </pc:cxnChg>
        <pc:cxnChg chg="mod">
          <ac:chgData name="Weifeng Xu" userId="e7aed605-a3dd-4d5a-a692-a87037af107b" providerId="ADAL" clId="{D735EA02-767D-4C9F-8AC7-2AD082872F07}" dt="2021-03-28T14:05:49.889" v="8274" actId="1036"/>
          <ac:cxnSpMkLst>
            <pc:docMk/>
            <pc:sldMk cId="2197556151" sldId="332"/>
            <ac:cxnSpMk id="41" creationId="{28BCA5AB-E86E-43FC-8DD4-DFED22E9A3DD}"/>
          </ac:cxnSpMkLst>
        </pc:cxnChg>
        <pc:cxnChg chg="add mod">
          <ac:chgData name="Weifeng Xu" userId="e7aed605-a3dd-4d5a-a692-a87037af107b" providerId="ADAL" clId="{D735EA02-767D-4C9F-8AC7-2AD082872F07}" dt="2021-03-28T14:19:42.479" v="8314" actId="1076"/>
          <ac:cxnSpMkLst>
            <pc:docMk/>
            <pc:sldMk cId="2197556151" sldId="332"/>
            <ac:cxnSpMk id="62" creationId="{1D7FF602-85EE-47ED-9207-AE5E9D2332BE}"/>
          </ac:cxnSpMkLst>
        </pc:cxnChg>
        <pc:cxnChg chg="del mod">
          <ac:chgData name="Weifeng Xu" userId="e7aed605-a3dd-4d5a-a692-a87037af107b" providerId="ADAL" clId="{D735EA02-767D-4C9F-8AC7-2AD082872F07}" dt="2021-03-28T13:49:00.819" v="7894" actId="478"/>
          <ac:cxnSpMkLst>
            <pc:docMk/>
            <pc:sldMk cId="2197556151" sldId="332"/>
            <ac:cxnSpMk id="84" creationId="{72D5BEF0-5208-44AB-936C-E43A8BA8CDE3}"/>
          </ac:cxnSpMkLst>
        </pc:cxnChg>
        <pc:cxnChg chg="add">
          <ac:chgData name="Weifeng Xu" userId="e7aed605-a3dd-4d5a-a692-a87037af107b" providerId="ADAL" clId="{D735EA02-767D-4C9F-8AC7-2AD082872F07}" dt="2021-03-28T14:06:14.494" v="8278" actId="11529"/>
          <ac:cxnSpMkLst>
            <pc:docMk/>
            <pc:sldMk cId="2197556151" sldId="332"/>
            <ac:cxnSpMk id="98" creationId="{9A2D3834-F805-4008-972D-9793E1EF120A}"/>
          </ac:cxnSpMkLst>
        </pc:cxnChg>
        <pc:cxnChg chg="add mod">
          <ac:chgData name="Weifeng Xu" userId="e7aed605-a3dd-4d5a-a692-a87037af107b" providerId="ADAL" clId="{D735EA02-767D-4C9F-8AC7-2AD082872F07}" dt="2021-03-28T14:07:07.734" v="8288" actId="14100"/>
          <ac:cxnSpMkLst>
            <pc:docMk/>
            <pc:sldMk cId="2197556151" sldId="332"/>
            <ac:cxnSpMk id="100" creationId="{37310BA7-2526-445F-805F-EBD81B8FAC9F}"/>
          </ac:cxnSpMkLst>
        </pc:cxnChg>
      </pc:sldChg>
      <pc:sldChg chg="del">
        <pc:chgData name="Weifeng Xu" userId="e7aed605-a3dd-4d5a-a692-a87037af107b" providerId="ADAL" clId="{D735EA02-767D-4C9F-8AC7-2AD082872F07}" dt="2021-03-23T14:46:20.382" v="12" actId="47"/>
        <pc:sldMkLst>
          <pc:docMk/>
          <pc:sldMk cId="3230497500" sldId="333"/>
        </pc:sldMkLst>
      </pc:sldChg>
      <pc:sldChg chg="del">
        <pc:chgData name="Weifeng Xu" userId="e7aed605-a3dd-4d5a-a692-a87037af107b" providerId="ADAL" clId="{D735EA02-767D-4C9F-8AC7-2AD082872F07}" dt="2021-03-23T14:46:18.728" v="1" actId="47"/>
        <pc:sldMkLst>
          <pc:docMk/>
          <pc:sldMk cId="566423159" sldId="334"/>
        </pc:sldMkLst>
      </pc:sldChg>
      <pc:sldChg chg="del">
        <pc:chgData name="Weifeng Xu" userId="e7aed605-a3dd-4d5a-a692-a87037af107b" providerId="ADAL" clId="{D735EA02-767D-4C9F-8AC7-2AD082872F07}" dt="2021-03-23T14:46:18.558" v="0" actId="47"/>
        <pc:sldMkLst>
          <pc:docMk/>
          <pc:sldMk cId="3689451257" sldId="335"/>
        </pc:sldMkLst>
      </pc:sldChg>
      <pc:sldChg chg="del">
        <pc:chgData name="Weifeng Xu" userId="e7aed605-a3dd-4d5a-a692-a87037af107b" providerId="ADAL" clId="{D735EA02-767D-4C9F-8AC7-2AD082872F07}" dt="2021-03-23T14:46:21.860" v="15" actId="47"/>
        <pc:sldMkLst>
          <pc:docMk/>
          <pc:sldMk cId="713012708" sldId="336"/>
        </pc:sldMkLst>
      </pc:sldChg>
      <pc:sldChg chg="del">
        <pc:chgData name="Weifeng Xu" userId="e7aed605-a3dd-4d5a-a692-a87037af107b" providerId="ADAL" clId="{D735EA02-767D-4C9F-8AC7-2AD082872F07}" dt="2021-03-23T14:46:22.380" v="18" actId="47"/>
        <pc:sldMkLst>
          <pc:docMk/>
          <pc:sldMk cId="119805061" sldId="337"/>
        </pc:sldMkLst>
      </pc:sldChg>
      <pc:sldChg chg="del">
        <pc:chgData name="Weifeng Xu" userId="e7aed605-a3dd-4d5a-a692-a87037af107b" providerId="ADAL" clId="{D735EA02-767D-4C9F-8AC7-2AD082872F07}" dt="2021-03-23T14:46:22.030" v="16" actId="47"/>
        <pc:sldMkLst>
          <pc:docMk/>
          <pc:sldMk cId="1045397166" sldId="338"/>
        </pc:sldMkLst>
      </pc:sldChg>
      <pc:sldChg chg="del">
        <pc:chgData name="Weifeng Xu" userId="e7aed605-a3dd-4d5a-a692-a87037af107b" providerId="ADAL" clId="{D735EA02-767D-4C9F-8AC7-2AD082872F07}" dt="2021-03-23T14:46:22.779" v="20" actId="47"/>
        <pc:sldMkLst>
          <pc:docMk/>
          <pc:sldMk cId="1184896937" sldId="339"/>
        </pc:sldMkLst>
      </pc:sldChg>
      <pc:sldChg chg="del">
        <pc:chgData name="Weifeng Xu" userId="e7aed605-a3dd-4d5a-a692-a87037af107b" providerId="ADAL" clId="{D735EA02-767D-4C9F-8AC7-2AD082872F07}" dt="2021-03-23T14:46:22.204" v="17" actId="47"/>
        <pc:sldMkLst>
          <pc:docMk/>
          <pc:sldMk cId="991312058" sldId="340"/>
        </pc:sldMkLst>
      </pc:sldChg>
      <pc:sldChg chg="del">
        <pc:chgData name="Weifeng Xu" userId="e7aed605-a3dd-4d5a-a692-a87037af107b" providerId="ADAL" clId="{D735EA02-767D-4C9F-8AC7-2AD082872F07}" dt="2021-03-23T14:46:23.201" v="22" actId="47"/>
        <pc:sldMkLst>
          <pc:docMk/>
          <pc:sldMk cId="3664990277" sldId="341"/>
        </pc:sldMkLst>
      </pc:sldChg>
      <pc:sldChg chg="del">
        <pc:chgData name="Weifeng Xu" userId="e7aed605-a3dd-4d5a-a692-a87037af107b" providerId="ADAL" clId="{D735EA02-767D-4C9F-8AC7-2AD082872F07}" dt="2021-03-23T14:46:22.574" v="19" actId="47"/>
        <pc:sldMkLst>
          <pc:docMk/>
          <pc:sldMk cId="347436562" sldId="342"/>
        </pc:sldMkLst>
      </pc:sldChg>
      <pc:sldChg chg="del">
        <pc:chgData name="Weifeng Xu" userId="e7aed605-a3dd-4d5a-a692-a87037af107b" providerId="ADAL" clId="{D735EA02-767D-4C9F-8AC7-2AD082872F07}" dt="2021-03-23T14:46:22.953" v="21" actId="47"/>
        <pc:sldMkLst>
          <pc:docMk/>
          <pc:sldMk cId="420362170" sldId="343"/>
        </pc:sldMkLst>
      </pc:sldChg>
      <pc:sldChg chg="del">
        <pc:chgData name="Weifeng Xu" userId="e7aed605-a3dd-4d5a-a692-a87037af107b" providerId="ADAL" clId="{D735EA02-767D-4C9F-8AC7-2AD082872F07}" dt="2021-03-23T14:46:23.379" v="23" actId="47"/>
        <pc:sldMkLst>
          <pc:docMk/>
          <pc:sldMk cId="188422031" sldId="344"/>
        </pc:sldMkLst>
      </pc:sldChg>
      <pc:sldChg chg="del">
        <pc:chgData name="Weifeng Xu" userId="e7aed605-a3dd-4d5a-a692-a87037af107b" providerId="ADAL" clId="{D735EA02-767D-4C9F-8AC7-2AD082872F07}" dt="2021-03-23T14:46:23.876" v="24" actId="47"/>
        <pc:sldMkLst>
          <pc:docMk/>
          <pc:sldMk cId="1056541184" sldId="345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9T19:02:11.523" v="829" actId="108"/>
      <pc:docMkLst>
        <pc:docMk/>
      </pc:docMkLst>
      <pc:sldChg chg="del">
        <pc:chgData name="Weifeng Xu" userId="e7aed605-a3dd-4d5a-a692-a87037af107b" providerId="ADAL" clId="{4DC338DC-19C7-41EB-B9B2-C1FF8A2AEED8}" dt="2021-03-16T13:51:20.310" v="141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4DC338DC-19C7-41EB-B9B2-C1FF8A2AEED8}" dt="2021-03-16T13:51:39.529" v="142" actId="47"/>
        <pc:sldMkLst>
          <pc:docMk/>
          <pc:sldMk cId="4260313878" sldId="273"/>
        </pc:sldMkLst>
      </pc:sldChg>
      <pc:sldChg chg="modSp mod">
        <pc:chgData name="Weifeng Xu" userId="e7aed605-a3dd-4d5a-a692-a87037af107b" providerId="ADAL" clId="{4DC338DC-19C7-41EB-B9B2-C1FF8A2AEED8}" dt="2021-03-19T15:30:07.079" v="417" actId="20577"/>
        <pc:sldMkLst>
          <pc:docMk/>
          <pc:sldMk cId="2351248153" sldId="279"/>
        </pc:sldMkLst>
        <pc:spChg chg="mod">
          <ac:chgData name="Weifeng Xu" userId="e7aed605-a3dd-4d5a-a692-a87037af107b" providerId="ADAL" clId="{4DC338DC-19C7-41EB-B9B2-C1FF8A2AEED8}" dt="2021-03-19T15:30:07.079" v="417" actId="20577"/>
          <ac:spMkLst>
            <pc:docMk/>
            <pc:sldMk cId="2351248153" sldId="279"/>
            <ac:spMk id="5" creationId="{F87B1FB8-0908-4171-A519-16EF28AF26AA}"/>
          </ac:spMkLst>
        </pc:spChg>
      </pc:sldChg>
      <pc:sldChg chg="addSp modSp mod">
        <pc:chgData name="Weifeng Xu" userId="e7aed605-a3dd-4d5a-a692-a87037af107b" providerId="ADAL" clId="{4DC338DC-19C7-41EB-B9B2-C1FF8A2AEED8}" dt="2021-03-19T18:30:24.018" v="737" actId="20577"/>
        <pc:sldMkLst>
          <pc:docMk/>
          <pc:sldMk cId="1345239187" sldId="283"/>
        </pc:sldMkLst>
        <pc:spChg chg="add mod">
          <ac:chgData name="Weifeng Xu" userId="e7aed605-a3dd-4d5a-a692-a87037af107b" providerId="ADAL" clId="{4DC338DC-19C7-41EB-B9B2-C1FF8A2AEED8}" dt="2021-03-19T18:30:24.018" v="737" actId="20577"/>
          <ac:spMkLst>
            <pc:docMk/>
            <pc:sldMk cId="1345239187" sldId="283"/>
            <ac:spMk id="17" creationId="{D6C1026C-2937-4BAA-ADF2-9D75223C6C65}"/>
          </ac:spMkLst>
        </pc:spChg>
        <pc:cxnChg chg="add mod">
          <ac:chgData name="Weifeng Xu" userId="e7aed605-a3dd-4d5a-a692-a87037af107b" providerId="ADAL" clId="{4DC338DC-19C7-41EB-B9B2-C1FF8A2AEED8}" dt="2021-03-19T18:20:37.609" v="643" actId="14100"/>
          <ac:cxnSpMkLst>
            <pc:docMk/>
            <pc:sldMk cId="1345239187" sldId="283"/>
            <ac:cxnSpMk id="19" creationId="{93A64FB6-F240-4474-BEBF-5D148AE07333}"/>
          </ac:cxnSpMkLst>
        </pc:cxnChg>
      </pc:sldChg>
      <pc:sldChg chg="addSp delSp modSp mod">
        <pc:chgData name="Weifeng Xu" userId="e7aed605-a3dd-4d5a-a692-a87037af107b" providerId="ADAL" clId="{4DC338DC-19C7-41EB-B9B2-C1FF8A2AEED8}" dt="2021-03-19T18:48:20.923" v="783" actId="20577"/>
        <pc:sldMkLst>
          <pc:docMk/>
          <pc:sldMk cId="988206790" sldId="284"/>
        </pc:sldMkLst>
        <pc:spChg chg="mod">
          <ac:chgData name="Weifeng Xu" userId="e7aed605-a3dd-4d5a-a692-a87037af107b" providerId="ADAL" clId="{4DC338DC-19C7-41EB-B9B2-C1FF8A2AEED8}" dt="2021-03-19T15:24:56.830" v="350" actId="207"/>
          <ac:spMkLst>
            <pc:docMk/>
            <pc:sldMk cId="988206790" sldId="284"/>
            <ac:spMk id="2" creationId="{E488F4A4-1CE3-47D6-A954-6C249D402CC3}"/>
          </ac:spMkLst>
        </pc:spChg>
        <pc:spChg chg="mod">
          <ac:chgData name="Weifeng Xu" userId="e7aed605-a3dd-4d5a-a692-a87037af107b" providerId="ADAL" clId="{4DC338DC-19C7-41EB-B9B2-C1FF8A2AEED8}" dt="2021-03-19T18:48:20.923" v="783" actId="20577"/>
          <ac:spMkLst>
            <pc:docMk/>
            <pc:sldMk cId="988206790" sldId="284"/>
            <ac:spMk id="9" creationId="{2443979E-828B-44B0-BCFF-85FB351A1506}"/>
          </ac:spMkLst>
        </pc:spChg>
        <pc:spChg chg="mod">
          <ac:chgData name="Weifeng Xu" userId="e7aed605-a3dd-4d5a-a692-a87037af107b" providerId="ADAL" clId="{4DC338DC-19C7-41EB-B9B2-C1FF8A2AEED8}" dt="2021-03-19T18:47:40.879" v="780" actId="108"/>
          <ac:spMkLst>
            <pc:docMk/>
            <pc:sldMk cId="988206790" sldId="284"/>
            <ac:spMk id="13" creationId="{94F595B8-4AB1-44F1-BA5E-EC04FABB8BFD}"/>
          </ac:spMkLst>
        </pc:spChg>
        <pc:spChg chg="mod">
          <ac:chgData name="Weifeng Xu" userId="e7aed605-a3dd-4d5a-a692-a87037af107b" providerId="ADAL" clId="{4DC338DC-19C7-41EB-B9B2-C1FF8A2AEED8}" dt="2021-03-19T18:20:07.477" v="640" actId="313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4DC338DC-19C7-41EB-B9B2-C1FF8A2AEED8}" dt="2021-03-19T16:43:27.038" v="559" actId="14100"/>
          <ac:spMkLst>
            <pc:docMk/>
            <pc:sldMk cId="988206790" sldId="284"/>
            <ac:spMk id="19" creationId="{3632710B-1FA7-404D-A106-B6791979CC92}"/>
          </ac:spMkLst>
        </pc:spChg>
        <pc:cxnChg chg="add del mod">
          <ac:chgData name="Weifeng Xu" userId="e7aed605-a3dd-4d5a-a692-a87037af107b" providerId="ADAL" clId="{4DC338DC-19C7-41EB-B9B2-C1FF8A2AEED8}" dt="2021-03-19T16:43:14.924" v="556"/>
          <ac:cxnSpMkLst>
            <pc:docMk/>
            <pc:sldMk cId="988206790" sldId="284"/>
            <ac:cxnSpMk id="16" creationId="{ECF43A57-1BEA-4739-930F-7421E8847C14}"/>
          </ac:cxnSpMkLst>
        </pc:cxnChg>
        <pc:cxnChg chg="add del mod">
          <ac:chgData name="Weifeng Xu" userId="e7aed605-a3dd-4d5a-a692-a87037af107b" providerId="ADAL" clId="{4DC338DC-19C7-41EB-B9B2-C1FF8A2AEED8}" dt="2021-03-19T16:43:14.924" v="556"/>
          <ac:cxnSpMkLst>
            <pc:docMk/>
            <pc:sldMk cId="988206790" sldId="284"/>
            <ac:cxnSpMk id="17" creationId="{D104E249-8E0B-4EF3-A9A1-2DD8BCD547AD}"/>
          </ac:cxnSpMkLst>
        </pc:cxnChg>
        <pc:cxnChg chg="del mod">
          <ac:chgData name="Weifeng Xu" userId="e7aed605-a3dd-4d5a-a692-a87037af107b" providerId="ADAL" clId="{4DC338DC-19C7-41EB-B9B2-C1FF8A2AEED8}" dt="2021-03-19T16:43:29.281" v="560" actId="478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4DC338DC-19C7-41EB-B9B2-C1FF8A2AEED8}" dt="2021-03-19T16:43:27.038" v="559" actId="14100"/>
          <ac:cxnSpMkLst>
            <pc:docMk/>
            <pc:sldMk cId="988206790" sldId="284"/>
            <ac:cxnSpMk id="21" creationId="{C4D7AED0-B385-4814-913D-27C919A72C64}"/>
          </ac:cxnSpMkLst>
        </pc:cxnChg>
        <pc:cxnChg chg="mod">
          <ac:chgData name="Weifeng Xu" userId="e7aed605-a3dd-4d5a-a692-a87037af107b" providerId="ADAL" clId="{4DC338DC-19C7-41EB-B9B2-C1FF8A2AEED8}" dt="2021-03-19T16:43:32.455" v="561" actId="14100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4DC338DC-19C7-41EB-B9B2-C1FF8A2AEED8}" dt="2021-03-19T16:43:38.549" v="562" actId="14100"/>
          <ac:cxnSpMkLst>
            <pc:docMk/>
            <pc:sldMk cId="988206790" sldId="284"/>
            <ac:cxnSpMk id="25" creationId="{55F07305-A1B2-48A5-A082-327E228B96C8}"/>
          </ac:cxnSpMkLst>
        </pc:cxnChg>
      </pc:sldChg>
      <pc:sldChg chg="modSp mod">
        <pc:chgData name="Weifeng Xu" userId="e7aed605-a3dd-4d5a-a692-a87037af107b" providerId="ADAL" clId="{4DC338DC-19C7-41EB-B9B2-C1FF8A2AEED8}" dt="2021-03-19T15:35:44.750" v="550" actId="20577"/>
        <pc:sldMkLst>
          <pc:docMk/>
          <pc:sldMk cId="848153081" sldId="285"/>
        </pc:sldMkLst>
        <pc:spChg chg="mod">
          <ac:chgData name="Weifeng Xu" userId="e7aed605-a3dd-4d5a-a692-a87037af107b" providerId="ADAL" clId="{4DC338DC-19C7-41EB-B9B2-C1FF8A2AEED8}" dt="2021-03-19T15:35:44.750" v="550" actId="20577"/>
          <ac:spMkLst>
            <pc:docMk/>
            <pc:sldMk cId="848153081" sldId="285"/>
            <ac:spMk id="6" creationId="{8994CAEB-0C67-4DC2-868A-0EC8EA0E009F}"/>
          </ac:spMkLst>
        </pc:spChg>
      </pc:sldChg>
      <pc:sldChg chg="modSp mod">
        <pc:chgData name="Weifeng Xu" userId="e7aed605-a3dd-4d5a-a692-a87037af107b" providerId="ADAL" clId="{4DC338DC-19C7-41EB-B9B2-C1FF8A2AEED8}" dt="2021-03-19T18:59:07.222" v="826" actId="6549"/>
        <pc:sldMkLst>
          <pc:docMk/>
          <pc:sldMk cId="319929686" sldId="286"/>
        </pc:sldMkLst>
        <pc:spChg chg="mod">
          <ac:chgData name="Weifeng Xu" userId="e7aed605-a3dd-4d5a-a692-a87037af107b" providerId="ADAL" clId="{4DC338DC-19C7-41EB-B9B2-C1FF8A2AEED8}" dt="2021-03-19T18:59:07.222" v="826" actId="6549"/>
          <ac:spMkLst>
            <pc:docMk/>
            <pc:sldMk cId="319929686" sldId="286"/>
            <ac:spMk id="3" creationId="{745C6610-12AA-47FC-875A-E31345E9B563}"/>
          </ac:spMkLst>
        </pc:spChg>
      </pc:sldChg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9T19:02:11.523" v="829" actId="108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9T19:02:11.523" v="829" actId="108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19T18:57:28.919" v="823" actId="207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19T18:57:28.919" v="823" actId="207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19T18:34:53.401" v="753" actId="20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12T15:54:15.022" v="80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  <pc:sldChg chg="addSp delSp modSp new mod modClrScheme chgLayout modNotesTx">
        <pc:chgData name="Weifeng Xu" userId="e7aed605-a3dd-4d5a-a692-a87037af107b" providerId="ADAL" clId="{4DC338DC-19C7-41EB-B9B2-C1FF8A2AEED8}" dt="2021-03-16T13:51:04.019" v="140"/>
        <pc:sldMkLst>
          <pc:docMk/>
          <pc:sldMk cId="3494595657" sldId="334"/>
        </pc:sldMkLst>
        <pc:spChg chg="del">
          <ac:chgData name="Weifeng Xu" userId="e7aed605-a3dd-4d5a-a692-a87037af107b" providerId="ADAL" clId="{4DC338DC-19C7-41EB-B9B2-C1FF8A2AEED8}" dt="2021-03-16T13:43:56.845" v="83" actId="700"/>
          <ac:spMkLst>
            <pc:docMk/>
            <pc:sldMk cId="3494595657" sldId="334"/>
            <ac:spMk id="2" creationId="{63B86DF2-D198-471D-87BF-12E2FA9C6625}"/>
          </ac:spMkLst>
        </pc:spChg>
        <pc:spChg chg="add mod">
          <ac:chgData name="Weifeng Xu" userId="e7aed605-a3dd-4d5a-a692-a87037af107b" providerId="ADAL" clId="{4DC338DC-19C7-41EB-B9B2-C1FF8A2AEED8}" dt="2021-03-16T13:46:38.195" v="114" actId="207"/>
          <ac:spMkLst>
            <pc:docMk/>
            <pc:sldMk cId="3494595657" sldId="334"/>
            <ac:spMk id="4" creationId="{5F1AE879-09D3-47B8-8DA7-90BB33DFF086}"/>
          </ac:spMkLst>
        </pc:spChg>
        <pc:spChg chg="add del mod">
          <ac:chgData name="Weifeng Xu" userId="e7aed605-a3dd-4d5a-a692-a87037af107b" providerId="ADAL" clId="{4DC338DC-19C7-41EB-B9B2-C1FF8A2AEED8}" dt="2021-03-16T13:49:32.162" v="129" actId="478"/>
          <ac:spMkLst>
            <pc:docMk/>
            <pc:sldMk cId="3494595657" sldId="334"/>
            <ac:spMk id="5" creationId="{1CD5BD23-30AD-4095-8BC1-DFE8271F5761}"/>
          </ac:spMkLst>
        </pc:spChg>
        <pc:spChg chg="add mod">
          <ac:chgData name="Weifeng Xu" userId="e7aed605-a3dd-4d5a-a692-a87037af107b" providerId="ADAL" clId="{4DC338DC-19C7-41EB-B9B2-C1FF8A2AEED8}" dt="2021-03-16T13:50:29.350" v="135" actId="207"/>
          <ac:spMkLst>
            <pc:docMk/>
            <pc:sldMk cId="3494595657" sldId="334"/>
            <ac:spMk id="6" creationId="{848EEE1A-B51D-4C0B-ABD6-976B9970F598}"/>
          </ac:spMkLst>
        </pc:spChg>
        <pc:spChg chg="add mod">
          <ac:chgData name="Weifeng Xu" userId="e7aed605-a3dd-4d5a-a692-a87037af107b" providerId="ADAL" clId="{4DC338DC-19C7-41EB-B9B2-C1FF8A2AEED8}" dt="2021-03-16T13:50:40.155" v="137" actId="1076"/>
          <ac:spMkLst>
            <pc:docMk/>
            <pc:sldMk cId="3494595657" sldId="334"/>
            <ac:spMk id="7" creationId="{64615C64-EF55-4387-9BCC-B96A51C6B094}"/>
          </ac:spMkLst>
        </pc:spChg>
        <pc:spChg chg="add mod">
          <ac:chgData name="Weifeng Xu" userId="e7aed605-a3dd-4d5a-a692-a87037af107b" providerId="ADAL" clId="{4DC338DC-19C7-41EB-B9B2-C1FF8A2AEED8}" dt="2021-03-16T13:50:12.223" v="133" actId="1076"/>
          <ac:spMkLst>
            <pc:docMk/>
            <pc:sldMk cId="3494595657" sldId="334"/>
            <ac:spMk id="8" creationId="{6EC5C773-9BA4-4DDD-9B27-709966D494BA}"/>
          </ac:spMkLst>
        </pc:spChg>
        <pc:spChg chg="add mod">
          <ac:chgData name="Weifeng Xu" userId="e7aed605-a3dd-4d5a-a692-a87037af107b" providerId="ADAL" clId="{4DC338DC-19C7-41EB-B9B2-C1FF8A2AEED8}" dt="2021-03-16T13:47:48.746" v="123" actId="20577"/>
          <ac:spMkLst>
            <pc:docMk/>
            <pc:sldMk cId="3494595657" sldId="334"/>
            <ac:spMk id="9" creationId="{23C11534-2176-4290-A23E-DC766528302F}"/>
          </ac:spMkLst>
        </pc:spChg>
        <pc:picChg chg="add mod">
          <ac:chgData name="Weifeng Xu" userId="e7aed605-a3dd-4d5a-a692-a87037af107b" providerId="ADAL" clId="{4DC338DC-19C7-41EB-B9B2-C1FF8A2AEED8}" dt="2021-03-16T13:44:23.928" v="86" actId="1076"/>
          <ac:picMkLst>
            <pc:docMk/>
            <pc:sldMk cId="3494595657" sldId="334"/>
            <ac:picMk id="3" creationId="{3F03FDD1-81D4-4A64-BA5A-855D9731C720}"/>
          </ac:picMkLst>
        </pc:picChg>
      </pc:sldChg>
      <pc:sldChg chg="addSp delSp modSp new mod modNotesTx">
        <pc:chgData name="Weifeng Xu" userId="e7aed605-a3dd-4d5a-a692-a87037af107b" providerId="ADAL" clId="{4DC338DC-19C7-41EB-B9B2-C1FF8A2AEED8}" dt="2021-03-16T14:34:41.439" v="306" actId="14100"/>
        <pc:sldMkLst>
          <pc:docMk/>
          <pc:sldMk cId="3364671392" sldId="335"/>
        </pc:sldMkLst>
        <pc:spChg chg="add mod">
          <ac:chgData name="Weifeng Xu" userId="e7aed605-a3dd-4d5a-a692-a87037af107b" providerId="ADAL" clId="{4DC338DC-19C7-41EB-B9B2-C1FF8A2AEED8}" dt="2021-03-16T14:24:05.347" v="277" actId="20577"/>
          <ac:spMkLst>
            <pc:docMk/>
            <pc:sldMk cId="3364671392" sldId="335"/>
            <ac:spMk id="9" creationId="{285C86F0-B8BE-4A64-9788-6D083FBB8DA1}"/>
          </ac:spMkLst>
        </pc:spChg>
        <pc:spChg chg="add del mod">
          <ac:chgData name="Weifeng Xu" userId="e7aed605-a3dd-4d5a-a692-a87037af107b" providerId="ADAL" clId="{4DC338DC-19C7-41EB-B9B2-C1FF8A2AEED8}" dt="2021-03-16T14:16:33.152" v="191"/>
          <ac:spMkLst>
            <pc:docMk/>
            <pc:sldMk cId="3364671392" sldId="335"/>
            <ac:spMk id="10" creationId="{BB282F7A-0418-412D-BC03-77FE6EBA6BE4}"/>
          </ac:spMkLst>
        </pc:spChg>
        <pc:spChg chg="add mod">
          <ac:chgData name="Weifeng Xu" userId="e7aed605-a3dd-4d5a-a692-a87037af107b" providerId="ADAL" clId="{4DC338DC-19C7-41EB-B9B2-C1FF8A2AEED8}" dt="2021-03-16T14:34:41.439" v="306" actId="14100"/>
          <ac:spMkLst>
            <pc:docMk/>
            <pc:sldMk cId="3364671392" sldId="335"/>
            <ac:spMk id="11" creationId="{6170142C-4FB7-43EB-831C-6217A76869CD}"/>
          </ac:spMkLst>
        </pc:spChg>
        <pc:spChg chg="add del">
          <ac:chgData name="Weifeng Xu" userId="e7aed605-a3dd-4d5a-a692-a87037af107b" providerId="ADAL" clId="{4DC338DC-19C7-41EB-B9B2-C1FF8A2AEED8}" dt="2021-03-16T14:21:00.368" v="202"/>
          <ac:spMkLst>
            <pc:docMk/>
            <pc:sldMk cId="3364671392" sldId="335"/>
            <ac:spMk id="12" creationId="{C281A658-96DE-48EE-A8A4-26F7266CC6A7}"/>
          </ac:spMkLst>
        </pc:spChg>
        <pc:spChg chg="add del">
          <ac:chgData name="Weifeng Xu" userId="e7aed605-a3dd-4d5a-a692-a87037af107b" providerId="ADAL" clId="{4DC338DC-19C7-41EB-B9B2-C1FF8A2AEED8}" dt="2021-03-16T14:21:13.855" v="205"/>
          <ac:spMkLst>
            <pc:docMk/>
            <pc:sldMk cId="3364671392" sldId="335"/>
            <ac:spMk id="13" creationId="{ADD1236B-AB35-4063-A53A-FF549041AFFB}"/>
          </ac:spMkLst>
        </pc:spChg>
        <pc:spChg chg="add mod">
          <ac:chgData name="Weifeng Xu" userId="e7aed605-a3dd-4d5a-a692-a87037af107b" providerId="ADAL" clId="{4DC338DC-19C7-41EB-B9B2-C1FF8A2AEED8}" dt="2021-03-16T14:22:31.117" v="258" actId="1076"/>
          <ac:spMkLst>
            <pc:docMk/>
            <pc:sldMk cId="3364671392" sldId="335"/>
            <ac:spMk id="19" creationId="{7931E30E-D912-4172-9BE7-7024C8FA4080}"/>
          </ac:spMkLst>
        </pc:spChg>
        <pc:spChg chg="add mod">
          <ac:chgData name="Weifeng Xu" userId="e7aed605-a3dd-4d5a-a692-a87037af107b" providerId="ADAL" clId="{4DC338DC-19C7-41EB-B9B2-C1FF8A2AEED8}" dt="2021-03-16T14:28:25.201" v="300" actId="1076"/>
          <ac:spMkLst>
            <pc:docMk/>
            <pc:sldMk cId="3364671392" sldId="335"/>
            <ac:spMk id="21" creationId="{54C56691-355C-4D5C-9F0C-B8E98561ED41}"/>
          </ac:spMkLst>
        </pc:spChg>
        <pc:picChg chg="add mod modCrop">
          <ac:chgData name="Weifeng Xu" userId="e7aed605-a3dd-4d5a-a692-a87037af107b" providerId="ADAL" clId="{4DC338DC-19C7-41EB-B9B2-C1FF8A2AEED8}" dt="2021-03-16T14:22:23.669" v="255" actId="1076"/>
          <ac:picMkLst>
            <pc:docMk/>
            <pc:sldMk cId="3364671392" sldId="335"/>
            <ac:picMk id="2" creationId="{2D82A479-2FFE-453C-9D6D-50350EF9FFE2}"/>
          </ac:picMkLst>
        </pc:picChg>
        <pc:picChg chg="add mod">
          <ac:chgData name="Weifeng Xu" userId="e7aed605-a3dd-4d5a-a692-a87037af107b" providerId="ADAL" clId="{4DC338DC-19C7-41EB-B9B2-C1FF8A2AEED8}" dt="2021-03-16T14:21:48.469" v="250" actId="1038"/>
          <ac:picMkLst>
            <pc:docMk/>
            <pc:sldMk cId="3364671392" sldId="335"/>
            <ac:picMk id="4" creationId="{D66B322C-00C9-4C28-9CC0-3AD0DDF71277}"/>
          </ac:picMkLst>
        </pc:picChg>
        <pc:picChg chg="add del mod">
          <ac:chgData name="Weifeng Xu" userId="e7aed605-a3dd-4d5a-a692-a87037af107b" providerId="ADAL" clId="{4DC338DC-19C7-41EB-B9B2-C1FF8A2AEED8}" dt="2021-03-16T14:13:42.706" v="154" actId="478"/>
          <ac:picMkLst>
            <pc:docMk/>
            <pc:sldMk cId="3364671392" sldId="335"/>
            <ac:picMk id="6" creationId="{3C6986A2-6EFC-4A4A-99DB-ECFE17862DED}"/>
          </ac:picMkLst>
        </pc:picChg>
        <pc:picChg chg="add del mod">
          <ac:chgData name="Weifeng Xu" userId="e7aed605-a3dd-4d5a-a692-a87037af107b" providerId="ADAL" clId="{4DC338DC-19C7-41EB-B9B2-C1FF8A2AEED8}" dt="2021-03-16T14:21:19.486" v="209"/>
          <ac:picMkLst>
            <pc:docMk/>
            <pc:sldMk cId="3364671392" sldId="335"/>
            <ac:picMk id="14" creationId="{F5D4AC6F-2368-44C4-89F1-052835AA0CC4}"/>
          </ac:picMkLst>
        </pc:picChg>
        <pc:picChg chg="add mod">
          <ac:chgData name="Weifeng Xu" userId="e7aed605-a3dd-4d5a-a692-a87037af107b" providerId="ADAL" clId="{4DC338DC-19C7-41EB-B9B2-C1FF8A2AEED8}" dt="2021-03-16T14:21:57.102" v="252" actId="1076"/>
          <ac:picMkLst>
            <pc:docMk/>
            <pc:sldMk cId="3364671392" sldId="335"/>
            <ac:picMk id="16" creationId="{2918B3EE-7E33-4072-9BBE-8E73B365DCB4}"/>
          </ac:picMkLst>
        </pc:picChg>
        <pc:picChg chg="add mod">
          <ac:chgData name="Weifeng Xu" userId="e7aed605-a3dd-4d5a-a692-a87037af107b" providerId="ADAL" clId="{4DC338DC-19C7-41EB-B9B2-C1FF8A2AEED8}" dt="2021-03-16T14:21:48.469" v="250" actId="1038"/>
          <ac:picMkLst>
            <pc:docMk/>
            <pc:sldMk cId="3364671392" sldId="335"/>
            <ac:picMk id="1026" creationId="{97DC65AB-87AE-4918-A7F6-DAD069E299FE}"/>
          </ac:picMkLst>
        </pc:pic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0CC1B67B-6FF0-4C7B-BF9D-C508A73793B8}"/>
    <pc:docChg chg="undo custSel addSld delSld modSld sldOrd">
      <pc:chgData name="Weifeng Xu" userId="e7aed605-a3dd-4d5a-a692-a87037af107b" providerId="ADAL" clId="{0CC1B67B-6FF0-4C7B-BF9D-C508A73793B8}" dt="2021-03-23T02:10:50.814" v="1531"/>
      <pc:docMkLst>
        <pc:docMk/>
      </pc:docMkLst>
      <pc:sldChg chg="del">
        <pc:chgData name="Weifeng Xu" userId="e7aed605-a3dd-4d5a-a692-a87037af107b" providerId="ADAL" clId="{0CC1B67B-6FF0-4C7B-BF9D-C508A73793B8}" dt="2021-03-22T02:26:39.860" v="0" actId="47"/>
        <pc:sldMkLst>
          <pc:docMk/>
          <pc:sldMk cId="1323245308" sldId="256"/>
        </pc:sldMkLst>
      </pc:sldChg>
      <pc:sldChg chg="del">
        <pc:chgData name="Weifeng Xu" userId="e7aed605-a3dd-4d5a-a692-a87037af107b" providerId="ADAL" clId="{0CC1B67B-6FF0-4C7B-BF9D-C508A73793B8}" dt="2021-03-22T02:26:40.396" v="2" actId="47"/>
        <pc:sldMkLst>
          <pc:docMk/>
          <pc:sldMk cId="1539245675" sldId="261"/>
        </pc:sldMkLst>
      </pc:sldChg>
      <pc:sldChg chg="del">
        <pc:chgData name="Weifeng Xu" userId="e7aed605-a3dd-4d5a-a692-a87037af107b" providerId="ADAL" clId="{0CC1B67B-6FF0-4C7B-BF9D-C508A73793B8}" dt="2021-03-22T02:26:40.608" v="7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0CC1B67B-6FF0-4C7B-BF9D-C508A73793B8}" dt="2021-03-22T02:26:40.618" v="8" actId="47"/>
        <pc:sldMkLst>
          <pc:docMk/>
          <pc:sldMk cId="523254660" sldId="263"/>
        </pc:sldMkLst>
      </pc:sldChg>
      <pc:sldChg chg="del">
        <pc:chgData name="Weifeng Xu" userId="e7aed605-a3dd-4d5a-a692-a87037af107b" providerId="ADAL" clId="{0CC1B67B-6FF0-4C7B-BF9D-C508A73793B8}" dt="2021-03-22T02:26:42.427" v="16" actId="47"/>
        <pc:sldMkLst>
          <pc:docMk/>
          <pc:sldMk cId="1005714408" sldId="265"/>
        </pc:sldMkLst>
      </pc:sldChg>
      <pc:sldChg chg="del">
        <pc:chgData name="Weifeng Xu" userId="e7aed605-a3dd-4d5a-a692-a87037af107b" providerId="ADAL" clId="{0CC1B67B-6FF0-4C7B-BF9D-C508A73793B8}" dt="2021-03-22T02:26:43.197" v="20" actId="47"/>
        <pc:sldMkLst>
          <pc:docMk/>
          <pc:sldMk cId="2103126633" sldId="266"/>
        </pc:sldMkLst>
      </pc:sldChg>
      <pc:sldChg chg="del">
        <pc:chgData name="Weifeng Xu" userId="e7aed605-a3dd-4d5a-a692-a87037af107b" providerId="ADAL" clId="{0CC1B67B-6FF0-4C7B-BF9D-C508A73793B8}" dt="2021-03-22T02:26:43.746" v="23" actId="47"/>
        <pc:sldMkLst>
          <pc:docMk/>
          <pc:sldMk cId="2454898931" sldId="267"/>
        </pc:sldMkLst>
      </pc:sldChg>
      <pc:sldChg chg="del">
        <pc:chgData name="Weifeng Xu" userId="e7aed605-a3dd-4d5a-a692-a87037af107b" providerId="ADAL" clId="{0CC1B67B-6FF0-4C7B-BF9D-C508A73793B8}" dt="2021-03-22T02:26:40.360" v="1" actId="47"/>
        <pc:sldMkLst>
          <pc:docMk/>
          <pc:sldMk cId="927007670" sldId="268"/>
        </pc:sldMkLst>
      </pc:sldChg>
      <pc:sldChg chg="del">
        <pc:chgData name="Weifeng Xu" userId="e7aed605-a3dd-4d5a-a692-a87037af107b" providerId="ADAL" clId="{0CC1B67B-6FF0-4C7B-BF9D-C508A73793B8}" dt="2021-03-22T02:26:45.896" v="30" actId="47"/>
        <pc:sldMkLst>
          <pc:docMk/>
          <pc:sldMk cId="1151958853" sldId="269"/>
        </pc:sldMkLst>
      </pc:sldChg>
      <pc:sldChg chg="del">
        <pc:chgData name="Weifeng Xu" userId="e7aed605-a3dd-4d5a-a692-a87037af107b" providerId="ADAL" clId="{0CC1B67B-6FF0-4C7B-BF9D-C508A73793B8}" dt="2021-03-22T02:26:46.066" v="31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0CC1B67B-6FF0-4C7B-BF9D-C508A73793B8}" dt="2021-03-22T02:26:46.294" v="32" actId="47"/>
        <pc:sldMkLst>
          <pc:docMk/>
          <pc:sldMk cId="1000008397" sldId="271"/>
        </pc:sldMkLst>
      </pc:sldChg>
      <pc:sldChg chg="del">
        <pc:chgData name="Weifeng Xu" userId="e7aed605-a3dd-4d5a-a692-a87037af107b" providerId="ADAL" clId="{0CC1B67B-6FF0-4C7B-BF9D-C508A73793B8}" dt="2021-03-22T02:26:44.335" v="25" actId="47"/>
        <pc:sldMkLst>
          <pc:docMk/>
          <pc:sldMk cId="3702491373" sldId="272"/>
        </pc:sldMkLst>
      </pc:sldChg>
      <pc:sldChg chg="del">
        <pc:chgData name="Weifeng Xu" userId="e7aed605-a3dd-4d5a-a692-a87037af107b" providerId="ADAL" clId="{0CC1B67B-6FF0-4C7B-BF9D-C508A73793B8}" dt="2021-03-22T02:26:40.423" v="3" actId="47"/>
        <pc:sldMkLst>
          <pc:docMk/>
          <pc:sldMk cId="3090718351" sldId="274"/>
        </pc:sldMkLst>
      </pc:sldChg>
      <pc:sldChg chg="del">
        <pc:chgData name="Weifeng Xu" userId="e7aed605-a3dd-4d5a-a692-a87037af107b" providerId="ADAL" clId="{0CC1B67B-6FF0-4C7B-BF9D-C508A73793B8}" dt="2021-03-22T02:26:40.454" v="4" actId="47"/>
        <pc:sldMkLst>
          <pc:docMk/>
          <pc:sldMk cId="3821000861" sldId="275"/>
        </pc:sldMkLst>
      </pc:sldChg>
      <pc:sldChg chg="del">
        <pc:chgData name="Weifeng Xu" userId="e7aed605-a3dd-4d5a-a692-a87037af107b" providerId="ADAL" clId="{0CC1B67B-6FF0-4C7B-BF9D-C508A73793B8}" dt="2021-03-22T02:26:41.873" v="14" actId="47"/>
        <pc:sldMkLst>
          <pc:docMk/>
          <pc:sldMk cId="1773513139" sldId="276"/>
        </pc:sldMkLst>
      </pc:sldChg>
      <pc:sldChg chg="del">
        <pc:chgData name="Weifeng Xu" userId="e7aed605-a3dd-4d5a-a692-a87037af107b" providerId="ADAL" clId="{0CC1B67B-6FF0-4C7B-BF9D-C508A73793B8}" dt="2021-03-22T02:26:44.586" v="26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0CC1B67B-6FF0-4C7B-BF9D-C508A73793B8}" dt="2021-03-22T02:26:40.628" v="9" actId="47"/>
        <pc:sldMkLst>
          <pc:docMk/>
          <pc:sldMk cId="110160891" sldId="278"/>
        </pc:sldMkLst>
      </pc:sldChg>
      <pc:sldChg chg="del">
        <pc:chgData name="Weifeng Xu" userId="e7aed605-a3dd-4d5a-a692-a87037af107b" providerId="ADAL" clId="{0CC1B67B-6FF0-4C7B-BF9D-C508A73793B8}" dt="2021-03-22T02:26:45.392" v="27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0CC1B67B-6FF0-4C7B-BF9D-C508A73793B8}" dt="2021-03-22T02:26:45.561" v="28" actId="47"/>
        <pc:sldMkLst>
          <pc:docMk/>
          <pc:sldMk cId="3156258806" sldId="280"/>
        </pc:sldMkLst>
      </pc:sldChg>
      <pc:sldChg chg="del">
        <pc:chgData name="Weifeng Xu" userId="e7aed605-a3dd-4d5a-a692-a87037af107b" providerId="ADAL" clId="{0CC1B67B-6FF0-4C7B-BF9D-C508A73793B8}" dt="2021-03-22T02:26:45.744" v="29" actId="47"/>
        <pc:sldMkLst>
          <pc:docMk/>
          <pc:sldMk cId="3873850888" sldId="281"/>
        </pc:sldMkLst>
      </pc:sldChg>
      <pc:sldChg chg="addSp delSp modSp mod modClrScheme chgLayout">
        <pc:chgData name="Weifeng Xu" userId="e7aed605-a3dd-4d5a-a692-a87037af107b" providerId="ADAL" clId="{0CC1B67B-6FF0-4C7B-BF9D-C508A73793B8}" dt="2021-03-22T02:26:53.159" v="33" actId="700"/>
        <pc:sldMkLst>
          <pc:docMk/>
          <pc:sldMk cId="4291129217" sldId="282"/>
        </pc:sldMkLst>
        <pc:spChg chg="add mod ord">
          <ac:chgData name="Weifeng Xu" userId="e7aed605-a3dd-4d5a-a692-a87037af107b" providerId="ADAL" clId="{0CC1B67B-6FF0-4C7B-BF9D-C508A73793B8}" dt="2021-03-22T02:26:53.159" v="33" actId="700"/>
          <ac:spMkLst>
            <pc:docMk/>
            <pc:sldMk cId="4291129217" sldId="282"/>
            <ac:spMk id="2" creationId="{D8477CFB-004B-427D-9155-5C90F833AA6C}"/>
          </ac:spMkLst>
        </pc:spChg>
        <pc:spChg chg="mod ord">
          <ac:chgData name="Weifeng Xu" userId="e7aed605-a3dd-4d5a-a692-a87037af107b" providerId="ADAL" clId="{0CC1B67B-6FF0-4C7B-BF9D-C508A73793B8}" dt="2021-03-22T02:26:53.159" v="33" actId="700"/>
          <ac:spMkLst>
            <pc:docMk/>
            <pc:sldMk cId="4291129217" sldId="282"/>
            <ac:spMk id="4" creationId="{AD5F0EB0-5897-489E-9EFB-3ED37E77F4C0}"/>
          </ac:spMkLst>
        </pc:spChg>
        <pc:spChg chg="del mod ord">
          <ac:chgData name="Weifeng Xu" userId="e7aed605-a3dd-4d5a-a692-a87037af107b" providerId="ADAL" clId="{0CC1B67B-6FF0-4C7B-BF9D-C508A73793B8}" dt="2021-03-22T02:26:53.159" v="33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modSp mod">
        <pc:chgData name="Weifeng Xu" userId="e7aed605-a3dd-4d5a-a692-a87037af107b" providerId="ADAL" clId="{0CC1B67B-6FF0-4C7B-BF9D-C508A73793B8}" dt="2021-03-22T02:40:48.424" v="229" actId="20577"/>
        <pc:sldMkLst>
          <pc:docMk/>
          <pc:sldMk cId="988206790" sldId="284"/>
        </pc:sldMkLst>
        <pc:spChg chg="mod">
          <ac:chgData name="Weifeng Xu" userId="e7aed605-a3dd-4d5a-a692-a87037af107b" providerId="ADAL" clId="{0CC1B67B-6FF0-4C7B-BF9D-C508A73793B8}" dt="2021-03-22T02:40:48.424" v="229" actId="20577"/>
          <ac:spMkLst>
            <pc:docMk/>
            <pc:sldMk cId="988206790" sldId="284"/>
            <ac:spMk id="2" creationId="{E488F4A4-1CE3-47D6-A954-6C249D402CC3}"/>
          </ac:spMkLst>
        </pc:spChg>
      </pc:sldChg>
      <pc:sldChg chg="addSp delSp modSp mod setBg">
        <pc:chgData name="Weifeng Xu" userId="e7aed605-a3dd-4d5a-a692-a87037af107b" providerId="ADAL" clId="{0CC1B67B-6FF0-4C7B-BF9D-C508A73793B8}" dt="2021-03-22T02:38:41.848" v="179" actId="20577"/>
        <pc:sldMkLst>
          <pc:docMk/>
          <pc:sldMk cId="319929686" sldId="286"/>
        </pc:sldMkLst>
        <pc:spChg chg="mod">
          <ac:chgData name="Weifeng Xu" userId="e7aed605-a3dd-4d5a-a692-a87037af107b" providerId="ADAL" clId="{0CC1B67B-6FF0-4C7B-BF9D-C508A73793B8}" dt="2021-03-22T02:38:41.848" v="179" actId="20577"/>
          <ac:spMkLst>
            <pc:docMk/>
            <pc:sldMk cId="319929686" sldId="286"/>
            <ac:spMk id="2" creationId="{71FC046B-894E-4077-979E-159EE0A9FE7C}"/>
          </ac:spMkLst>
        </pc:spChg>
        <pc:spChg chg="add del mod">
          <ac:chgData name="Weifeng Xu" userId="e7aed605-a3dd-4d5a-a692-a87037af107b" providerId="ADAL" clId="{0CC1B67B-6FF0-4C7B-BF9D-C508A73793B8}" dt="2021-03-22T02:38:17.826" v="173" actId="404"/>
          <ac:spMkLst>
            <pc:docMk/>
            <pc:sldMk cId="319929686" sldId="286"/>
            <ac:spMk id="3" creationId="{745C6610-12AA-47FC-875A-E31345E9B563}"/>
          </ac:spMkLst>
        </pc:spChg>
        <pc:spChg chg="add del">
          <ac:chgData name="Weifeng Xu" userId="e7aed605-a3dd-4d5a-a692-a87037af107b" providerId="ADAL" clId="{0CC1B67B-6FF0-4C7B-BF9D-C508A73793B8}" dt="2021-03-22T02:33:45.955" v="143" actId="26606"/>
          <ac:spMkLst>
            <pc:docMk/>
            <pc:sldMk cId="319929686" sldId="286"/>
            <ac:spMk id="6" creationId="{2E442304-DDBD-4F7B-8017-36BCC863FB40}"/>
          </ac:spMkLst>
        </pc:spChg>
        <pc:spChg chg="add del">
          <ac:chgData name="Weifeng Xu" userId="e7aed605-a3dd-4d5a-a692-a87037af107b" providerId="ADAL" clId="{0CC1B67B-6FF0-4C7B-BF9D-C508A73793B8}" dt="2021-03-22T02:33:45.955" v="143" actId="26606"/>
          <ac:spMkLst>
            <pc:docMk/>
            <pc:sldMk cId="319929686" sldId="286"/>
            <ac:spMk id="7" creationId="{5E107275-3853-46FD-A241-DE4355A42675}"/>
          </ac:spMkLst>
        </pc:spChg>
        <pc:spChg chg="add del">
          <ac:chgData name="Weifeng Xu" userId="e7aed605-a3dd-4d5a-a692-a87037af107b" providerId="ADAL" clId="{0CC1B67B-6FF0-4C7B-BF9D-C508A73793B8}" dt="2021-03-22T02:32:40.293" v="141" actId="26606"/>
          <ac:spMkLst>
            <pc:docMk/>
            <pc:sldMk cId="319929686" sldId="286"/>
            <ac:spMk id="9" creationId="{2E442304-DDBD-4F7B-8017-36BCC863FB40}"/>
          </ac:spMkLst>
        </pc:spChg>
        <pc:spChg chg="add del">
          <ac:chgData name="Weifeng Xu" userId="e7aed605-a3dd-4d5a-a692-a87037af107b" providerId="ADAL" clId="{0CC1B67B-6FF0-4C7B-BF9D-C508A73793B8}" dt="2021-03-22T02:32:40.293" v="141" actId="26606"/>
          <ac:spMkLst>
            <pc:docMk/>
            <pc:sldMk cId="319929686" sldId="286"/>
            <ac:spMk id="11" creationId="{5E107275-3853-46FD-A241-DE4355A42675}"/>
          </ac:spMkLst>
        </pc:spChg>
        <pc:graphicFrameChg chg="add del">
          <ac:chgData name="Weifeng Xu" userId="e7aed605-a3dd-4d5a-a692-a87037af107b" providerId="ADAL" clId="{0CC1B67B-6FF0-4C7B-BF9D-C508A73793B8}" dt="2021-03-22T02:32:40.293" v="141" actId="26606"/>
          <ac:graphicFrameMkLst>
            <pc:docMk/>
            <pc:sldMk cId="319929686" sldId="286"/>
            <ac:graphicFrameMk id="5" creationId="{50BE7C38-D53D-4D88-8251-7DBE5478A12D}"/>
          </ac:graphicFrameMkLst>
        </pc:graphicFrameChg>
        <pc:graphicFrameChg chg="add del">
          <ac:chgData name="Weifeng Xu" userId="e7aed605-a3dd-4d5a-a692-a87037af107b" providerId="ADAL" clId="{0CC1B67B-6FF0-4C7B-BF9D-C508A73793B8}" dt="2021-03-22T02:33:45.955" v="143" actId="26606"/>
          <ac:graphicFrameMkLst>
            <pc:docMk/>
            <pc:sldMk cId="319929686" sldId="286"/>
            <ac:graphicFrameMk id="8" creationId="{50BE7C38-D53D-4D88-8251-7DBE5478A12D}"/>
          </ac:graphicFrameMkLst>
        </pc:graphicFrameChg>
      </pc:sldChg>
      <pc:sldChg chg="del">
        <pc:chgData name="Weifeng Xu" userId="e7aed605-a3dd-4d5a-a692-a87037af107b" providerId="ADAL" clId="{0CC1B67B-6FF0-4C7B-BF9D-C508A73793B8}" dt="2021-03-22T02:26:40.488" v="5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0CC1B67B-6FF0-4C7B-BF9D-C508A73793B8}" dt="2021-03-22T02:26:40.573" v="6" actId="47"/>
        <pc:sldMkLst>
          <pc:docMk/>
          <pc:sldMk cId="1554022807" sldId="290"/>
        </pc:sldMkLst>
      </pc:sldChg>
      <pc:sldChg chg="modSp mod">
        <pc:chgData name="Weifeng Xu" userId="e7aed605-a3dd-4d5a-a692-a87037af107b" providerId="ADAL" clId="{0CC1B67B-6FF0-4C7B-BF9D-C508A73793B8}" dt="2021-03-22T02:42:00.939" v="233" actId="1076"/>
        <pc:sldMkLst>
          <pc:docMk/>
          <pc:sldMk cId="53763807" sldId="304"/>
        </pc:sldMkLst>
        <pc:spChg chg="mod">
          <ac:chgData name="Weifeng Xu" userId="e7aed605-a3dd-4d5a-a692-a87037af107b" providerId="ADAL" clId="{0CC1B67B-6FF0-4C7B-BF9D-C508A73793B8}" dt="2021-03-22T02:38:47.693" v="181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0CC1B67B-6FF0-4C7B-BF9D-C508A73793B8}" dt="2021-03-22T02:41:44.052" v="231" actId="14100"/>
          <ac:spMkLst>
            <pc:docMk/>
            <pc:sldMk cId="53763807" sldId="304"/>
            <ac:spMk id="3" creationId="{A3F11A12-9485-4153-BFC0-B274B7516E20}"/>
          </ac:spMkLst>
        </pc:spChg>
        <pc:picChg chg="mod">
          <ac:chgData name="Weifeng Xu" userId="e7aed605-a3dd-4d5a-a692-a87037af107b" providerId="ADAL" clId="{0CC1B67B-6FF0-4C7B-BF9D-C508A73793B8}" dt="2021-03-22T02:42:00.939" v="233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del">
        <pc:chgData name="Weifeng Xu" userId="e7aed605-a3dd-4d5a-a692-a87037af107b" providerId="ADAL" clId="{0CC1B67B-6FF0-4C7B-BF9D-C508A73793B8}" dt="2021-03-22T02:26:40.724" v="12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0CC1B67B-6FF0-4C7B-BF9D-C508A73793B8}" dt="2021-03-22T02:26:40.915" v="13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0CC1B67B-6FF0-4C7B-BF9D-C508A73793B8}" dt="2021-03-22T02:26:42.097" v="15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0CC1B67B-6FF0-4C7B-BF9D-C508A73793B8}" dt="2021-03-22T02:26:42.602" v="17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0CC1B67B-6FF0-4C7B-BF9D-C508A73793B8}" dt="2021-03-22T02:26:42.784" v="18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0CC1B67B-6FF0-4C7B-BF9D-C508A73793B8}" dt="2021-03-22T02:26:42.978" v="19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0CC1B67B-6FF0-4C7B-BF9D-C508A73793B8}" dt="2021-03-22T02:26:43.368" v="21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0CC1B67B-6FF0-4C7B-BF9D-C508A73793B8}" dt="2021-03-22T02:26:44.183" v="24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0CC1B67B-6FF0-4C7B-BF9D-C508A73793B8}" dt="2021-03-22T02:26:43.492" v="22" actId="47"/>
        <pc:sldMkLst>
          <pc:docMk/>
          <pc:sldMk cId="4060086368" sldId="329"/>
        </pc:sldMkLst>
      </pc:sldChg>
      <pc:sldChg chg="modSp mod">
        <pc:chgData name="Weifeng Xu" userId="e7aed605-a3dd-4d5a-a692-a87037af107b" providerId="ADAL" clId="{0CC1B67B-6FF0-4C7B-BF9D-C508A73793B8}" dt="2021-03-22T02:42:13.561" v="251" actId="6549"/>
        <pc:sldMkLst>
          <pc:docMk/>
          <pc:sldMk cId="3192494774" sldId="330"/>
        </pc:sldMkLst>
        <pc:spChg chg="mod">
          <ac:chgData name="Weifeng Xu" userId="e7aed605-a3dd-4d5a-a692-a87037af107b" providerId="ADAL" clId="{0CC1B67B-6FF0-4C7B-BF9D-C508A73793B8}" dt="2021-03-22T02:42:13.561" v="251" actId="6549"/>
          <ac:spMkLst>
            <pc:docMk/>
            <pc:sldMk cId="3192494774" sldId="330"/>
            <ac:spMk id="3" creationId="{4929837B-3CC1-4F40-BFDA-890D8F6D680B}"/>
          </ac:spMkLst>
        </pc:spChg>
      </pc:sldChg>
      <pc:sldChg chg="addSp delSp modSp new mod modClrScheme chgLayout">
        <pc:chgData name="Weifeng Xu" userId="e7aed605-a3dd-4d5a-a692-a87037af107b" providerId="ADAL" clId="{0CC1B67B-6FF0-4C7B-BF9D-C508A73793B8}" dt="2021-03-22T02:28:09.223" v="74" actId="20577"/>
        <pc:sldMkLst>
          <pc:docMk/>
          <pc:sldMk cId="566423159" sldId="334"/>
        </pc:sldMkLst>
        <pc:spChg chg="del mod ord">
          <ac:chgData name="Weifeng Xu" userId="e7aed605-a3dd-4d5a-a692-a87037af107b" providerId="ADAL" clId="{0CC1B67B-6FF0-4C7B-BF9D-C508A73793B8}" dt="2021-03-22T02:27:36.123" v="35" actId="700"/>
          <ac:spMkLst>
            <pc:docMk/>
            <pc:sldMk cId="566423159" sldId="334"/>
            <ac:spMk id="2" creationId="{1C142EE8-C8C6-4E95-BAAC-D2E10133E60A}"/>
          </ac:spMkLst>
        </pc:spChg>
        <pc:spChg chg="del mod ord">
          <ac:chgData name="Weifeng Xu" userId="e7aed605-a3dd-4d5a-a692-a87037af107b" providerId="ADAL" clId="{0CC1B67B-6FF0-4C7B-BF9D-C508A73793B8}" dt="2021-03-22T02:27:36.123" v="35" actId="700"/>
          <ac:spMkLst>
            <pc:docMk/>
            <pc:sldMk cId="566423159" sldId="334"/>
            <ac:spMk id="3" creationId="{A937E152-1215-45DA-AE09-AE49E5EA6590}"/>
          </ac:spMkLst>
        </pc:spChg>
        <pc:spChg chg="add mod ord">
          <ac:chgData name="Weifeng Xu" userId="e7aed605-a3dd-4d5a-a692-a87037af107b" providerId="ADAL" clId="{0CC1B67B-6FF0-4C7B-BF9D-C508A73793B8}" dt="2021-03-22T02:28:09.223" v="74" actId="20577"/>
          <ac:spMkLst>
            <pc:docMk/>
            <pc:sldMk cId="566423159" sldId="334"/>
            <ac:spMk id="4" creationId="{25205220-C69B-4DFE-A920-E9B89A00D9D1}"/>
          </ac:spMkLst>
        </pc:spChg>
        <pc:spChg chg="add mod ord">
          <ac:chgData name="Weifeng Xu" userId="e7aed605-a3dd-4d5a-a692-a87037af107b" providerId="ADAL" clId="{0CC1B67B-6FF0-4C7B-BF9D-C508A73793B8}" dt="2021-03-22T02:27:36.123" v="35" actId="700"/>
          <ac:spMkLst>
            <pc:docMk/>
            <pc:sldMk cId="566423159" sldId="334"/>
            <ac:spMk id="5" creationId="{4D6B719E-B028-46A2-AE73-42106240212C}"/>
          </ac:spMkLst>
        </pc:spChg>
      </pc:sldChg>
      <pc:sldChg chg="del">
        <pc:chgData name="Weifeng Xu" userId="e7aed605-a3dd-4d5a-a692-a87037af107b" providerId="ADAL" clId="{0CC1B67B-6FF0-4C7B-BF9D-C508A73793B8}" dt="2021-03-22T02:26:40.654" v="10" actId="47"/>
        <pc:sldMkLst>
          <pc:docMk/>
          <pc:sldMk cId="3494595657" sldId="334"/>
        </pc:sldMkLst>
      </pc:sldChg>
      <pc:sldChg chg="del">
        <pc:chgData name="Weifeng Xu" userId="e7aed605-a3dd-4d5a-a692-a87037af107b" providerId="ADAL" clId="{0CC1B67B-6FF0-4C7B-BF9D-C508A73793B8}" dt="2021-03-22T02:26:40.713" v="11" actId="47"/>
        <pc:sldMkLst>
          <pc:docMk/>
          <pc:sldMk cId="3364671392" sldId="335"/>
        </pc:sldMkLst>
      </pc:sldChg>
      <pc:sldChg chg="addSp delSp modSp new mod ord modClrScheme chgLayout">
        <pc:chgData name="Weifeng Xu" userId="e7aed605-a3dd-4d5a-a692-a87037af107b" providerId="ADAL" clId="{0CC1B67B-6FF0-4C7B-BF9D-C508A73793B8}" dt="2021-03-22T02:29:38.776" v="123" actId="20577"/>
        <pc:sldMkLst>
          <pc:docMk/>
          <pc:sldMk cId="3689451257" sldId="335"/>
        </pc:sldMkLst>
        <pc:spChg chg="del mod ord">
          <ac:chgData name="Weifeng Xu" userId="e7aed605-a3dd-4d5a-a692-a87037af107b" providerId="ADAL" clId="{0CC1B67B-6FF0-4C7B-BF9D-C508A73793B8}" dt="2021-03-22T02:28:45.577" v="76" actId="700"/>
          <ac:spMkLst>
            <pc:docMk/>
            <pc:sldMk cId="3689451257" sldId="335"/>
            <ac:spMk id="2" creationId="{E5052B20-6054-45BE-A6BC-AFD5CCDC076F}"/>
          </ac:spMkLst>
        </pc:spChg>
        <pc:spChg chg="del mod ord">
          <ac:chgData name="Weifeng Xu" userId="e7aed605-a3dd-4d5a-a692-a87037af107b" providerId="ADAL" clId="{0CC1B67B-6FF0-4C7B-BF9D-C508A73793B8}" dt="2021-03-22T02:28:45.577" v="76" actId="700"/>
          <ac:spMkLst>
            <pc:docMk/>
            <pc:sldMk cId="3689451257" sldId="335"/>
            <ac:spMk id="3" creationId="{95BB0869-27D1-4B01-85E5-856398996922}"/>
          </ac:spMkLst>
        </pc:spChg>
        <pc:spChg chg="add mod ord">
          <ac:chgData name="Weifeng Xu" userId="e7aed605-a3dd-4d5a-a692-a87037af107b" providerId="ADAL" clId="{0CC1B67B-6FF0-4C7B-BF9D-C508A73793B8}" dt="2021-03-22T02:28:51.983" v="86" actId="20577"/>
          <ac:spMkLst>
            <pc:docMk/>
            <pc:sldMk cId="3689451257" sldId="335"/>
            <ac:spMk id="4" creationId="{A1CB38C6-785E-40DD-87ED-E0F072B3E7BB}"/>
          </ac:spMkLst>
        </pc:spChg>
        <pc:spChg chg="add mod ord">
          <ac:chgData name="Weifeng Xu" userId="e7aed605-a3dd-4d5a-a692-a87037af107b" providerId="ADAL" clId="{0CC1B67B-6FF0-4C7B-BF9D-C508A73793B8}" dt="2021-03-22T02:29:38.776" v="123" actId="20577"/>
          <ac:spMkLst>
            <pc:docMk/>
            <pc:sldMk cId="3689451257" sldId="335"/>
            <ac:spMk id="5" creationId="{1200835B-B4F5-499F-BB0B-7799CB515189}"/>
          </ac:spMkLst>
        </pc:spChg>
      </pc:sldChg>
      <pc:sldChg chg="addSp delSp modSp new mod modClrScheme chgLayout">
        <pc:chgData name="Weifeng Xu" userId="e7aed605-a3dd-4d5a-a692-a87037af107b" providerId="ADAL" clId="{0CC1B67B-6FF0-4C7B-BF9D-C508A73793B8}" dt="2021-03-22T02:29:55.553" v="127" actId="20577"/>
        <pc:sldMkLst>
          <pc:docMk/>
          <pc:sldMk cId="713012708" sldId="336"/>
        </pc:sldMkLst>
        <pc:spChg chg="del mod ord">
          <ac:chgData name="Weifeng Xu" userId="e7aed605-a3dd-4d5a-a692-a87037af107b" providerId="ADAL" clId="{0CC1B67B-6FF0-4C7B-BF9D-C508A73793B8}" dt="2021-03-22T02:29:51.941" v="125" actId="700"/>
          <ac:spMkLst>
            <pc:docMk/>
            <pc:sldMk cId="713012708" sldId="336"/>
            <ac:spMk id="2" creationId="{680BE952-9226-407B-B526-F6B47D9D41CA}"/>
          </ac:spMkLst>
        </pc:spChg>
        <pc:spChg chg="del mod ord">
          <ac:chgData name="Weifeng Xu" userId="e7aed605-a3dd-4d5a-a692-a87037af107b" providerId="ADAL" clId="{0CC1B67B-6FF0-4C7B-BF9D-C508A73793B8}" dt="2021-03-22T02:29:51.941" v="125" actId="700"/>
          <ac:spMkLst>
            <pc:docMk/>
            <pc:sldMk cId="713012708" sldId="336"/>
            <ac:spMk id="3" creationId="{67E300A6-9E39-4359-A098-7B8B3BD1F3C3}"/>
          </ac:spMkLst>
        </pc:spChg>
        <pc:spChg chg="add mod ord">
          <ac:chgData name="Weifeng Xu" userId="e7aed605-a3dd-4d5a-a692-a87037af107b" providerId="ADAL" clId="{0CC1B67B-6FF0-4C7B-BF9D-C508A73793B8}" dt="2021-03-22T02:29:55.553" v="127" actId="20577"/>
          <ac:spMkLst>
            <pc:docMk/>
            <pc:sldMk cId="713012708" sldId="336"/>
            <ac:spMk id="4" creationId="{9F2AE584-7E07-4275-9384-631DA4DDAFE0}"/>
          </ac:spMkLst>
        </pc:spChg>
        <pc:spChg chg="add mod ord">
          <ac:chgData name="Weifeng Xu" userId="e7aed605-a3dd-4d5a-a692-a87037af107b" providerId="ADAL" clId="{0CC1B67B-6FF0-4C7B-BF9D-C508A73793B8}" dt="2021-03-22T02:29:51.941" v="125" actId="700"/>
          <ac:spMkLst>
            <pc:docMk/>
            <pc:sldMk cId="713012708" sldId="336"/>
            <ac:spMk id="5" creationId="{185A59FC-855D-4D57-8A89-43DFE545F8B9}"/>
          </ac:spMkLst>
        </pc:spChg>
      </pc:sldChg>
      <pc:sldChg chg="addSp delSp modSp new mod modClrScheme chgLayout modNotesTx">
        <pc:chgData name="Weifeng Xu" userId="e7aed605-a3dd-4d5a-a692-a87037af107b" providerId="ADAL" clId="{0CC1B67B-6FF0-4C7B-BF9D-C508A73793B8}" dt="2021-03-22T18:50:41.993" v="671" actId="20577"/>
        <pc:sldMkLst>
          <pc:docMk/>
          <pc:sldMk cId="119805061" sldId="337"/>
        </pc:sldMkLst>
        <pc:spChg chg="del mod ord">
          <ac:chgData name="Weifeng Xu" userId="e7aed605-a3dd-4d5a-a692-a87037af107b" providerId="ADAL" clId="{0CC1B67B-6FF0-4C7B-BF9D-C508A73793B8}" dt="2021-03-22T02:30:02.704" v="129" actId="700"/>
          <ac:spMkLst>
            <pc:docMk/>
            <pc:sldMk cId="119805061" sldId="337"/>
            <ac:spMk id="2" creationId="{3D67BA40-60E6-4DD9-B06C-FAD7893DE9AB}"/>
          </ac:spMkLst>
        </pc:spChg>
        <pc:spChg chg="del mod ord">
          <ac:chgData name="Weifeng Xu" userId="e7aed605-a3dd-4d5a-a692-a87037af107b" providerId="ADAL" clId="{0CC1B67B-6FF0-4C7B-BF9D-C508A73793B8}" dt="2021-03-22T02:30:02.704" v="129" actId="700"/>
          <ac:spMkLst>
            <pc:docMk/>
            <pc:sldMk cId="119805061" sldId="337"/>
            <ac:spMk id="3" creationId="{2BEE16E2-0E5B-4D58-B36F-3DFC423FE825}"/>
          </ac:spMkLst>
        </pc:spChg>
        <pc:spChg chg="add del mod ord">
          <ac:chgData name="Weifeng Xu" userId="e7aed605-a3dd-4d5a-a692-a87037af107b" providerId="ADAL" clId="{0CC1B67B-6FF0-4C7B-BF9D-C508A73793B8}" dt="2021-03-22T15:01:11.231" v="347" actId="700"/>
          <ac:spMkLst>
            <pc:docMk/>
            <pc:sldMk cId="119805061" sldId="337"/>
            <ac:spMk id="4" creationId="{C873AE3A-B25F-4F42-BF8F-16CDEF7AE88F}"/>
          </ac:spMkLst>
        </pc:spChg>
        <pc:spChg chg="add del mod ord">
          <ac:chgData name="Weifeng Xu" userId="e7aed605-a3dd-4d5a-a692-a87037af107b" providerId="ADAL" clId="{0CC1B67B-6FF0-4C7B-BF9D-C508A73793B8}" dt="2021-03-22T15:01:11.231" v="347" actId="700"/>
          <ac:spMkLst>
            <pc:docMk/>
            <pc:sldMk cId="119805061" sldId="337"/>
            <ac:spMk id="5" creationId="{71C7D168-9A5D-4B8A-9596-2A688AE45A24}"/>
          </ac:spMkLst>
        </pc:spChg>
        <pc:spChg chg="add mod">
          <ac:chgData name="Weifeng Xu" userId="e7aed605-a3dd-4d5a-a692-a87037af107b" providerId="ADAL" clId="{0CC1B67B-6FF0-4C7B-BF9D-C508A73793B8}" dt="2021-03-22T18:50:41.993" v="671" actId="20577"/>
          <ac:spMkLst>
            <pc:docMk/>
            <pc:sldMk cId="119805061" sldId="337"/>
            <ac:spMk id="8" creationId="{83B7D8D6-F03D-4ACD-98B7-C4CC3286F680}"/>
          </ac:spMkLst>
        </pc:spChg>
        <pc:picChg chg="add">
          <ac:chgData name="Weifeng Xu" userId="e7aed605-a3dd-4d5a-a692-a87037af107b" providerId="ADAL" clId="{0CC1B67B-6FF0-4C7B-BF9D-C508A73793B8}" dt="2021-03-22T15:01:12.594" v="348" actId="22"/>
          <ac:picMkLst>
            <pc:docMk/>
            <pc:sldMk cId="119805061" sldId="337"/>
            <ac:picMk id="7" creationId="{83E52139-36EC-49C1-BB94-281B8EA96AE5}"/>
          </ac:picMkLst>
        </pc:picChg>
      </pc:sldChg>
      <pc:sldChg chg="addSp delSp modSp new mod setBg modClrScheme chgLayout modNotesTx">
        <pc:chgData name="Weifeng Xu" userId="e7aed605-a3dd-4d5a-a692-a87037af107b" providerId="ADAL" clId="{0CC1B67B-6FF0-4C7B-BF9D-C508A73793B8}" dt="2021-03-22T16:53:49.097" v="500" actId="114"/>
        <pc:sldMkLst>
          <pc:docMk/>
          <pc:sldMk cId="1045397166" sldId="338"/>
        </pc:sldMkLst>
        <pc:spChg chg="del mod ord">
          <ac:chgData name="Weifeng Xu" userId="e7aed605-a3dd-4d5a-a692-a87037af107b" providerId="ADAL" clId="{0CC1B67B-6FF0-4C7B-BF9D-C508A73793B8}" dt="2021-03-22T14:44:09.049" v="254" actId="700"/>
          <ac:spMkLst>
            <pc:docMk/>
            <pc:sldMk cId="1045397166" sldId="338"/>
            <ac:spMk id="2" creationId="{537A91A9-CB94-4BB3-AD61-48E270A9D9CE}"/>
          </ac:spMkLst>
        </pc:spChg>
        <pc:spChg chg="del mod ord">
          <ac:chgData name="Weifeng Xu" userId="e7aed605-a3dd-4d5a-a692-a87037af107b" providerId="ADAL" clId="{0CC1B67B-6FF0-4C7B-BF9D-C508A73793B8}" dt="2021-03-22T14:44:09.049" v="254" actId="700"/>
          <ac:spMkLst>
            <pc:docMk/>
            <pc:sldMk cId="1045397166" sldId="338"/>
            <ac:spMk id="3" creationId="{6A5E0842-E8BE-49A0-8AAA-A24432A3C7BD}"/>
          </ac:spMkLst>
        </pc:spChg>
        <pc:spChg chg="add mod ord">
          <ac:chgData name="Weifeng Xu" userId="e7aed605-a3dd-4d5a-a692-a87037af107b" providerId="ADAL" clId="{0CC1B67B-6FF0-4C7B-BF9D-C508A73793B8}" dt="2021-03-22T14:49:24.387" v="282" actId="26606"/>
          <ac:spMkLst>
            <pc:docMk/>
            <pc:sldMk cId="1045397166" sldId="338"/>
            <ac:spMk id="4" creationId="{D19536EB-B416-44F4-BF8E-3829C6D07B9B}"/>
          </ac:spMkLst>
        </pc:spChg>
        <pc:spChg chg="add mod ord">
          <ac:chgData name="Weifeng Xu" userId="e7aed605-a3dd-4d5a-a692-a87037af107b" providerId="ADAL" clId="{0CC1B67B-6FF0-4C7B-BF9D-C508A73793B8}" dt="2021-03-22T16:53:49.097" v="500" actId="114"/>
          <ac:spMkLst>
            <pc:docMk/>
            <pc:sldMk cId="1045397166" sldId="338"/>
            <ac:spMk id="5" creationId="{B35CAFF3-6580-438B-AE41-E47AC2EDA83A}"/>
          </ac:spMkLst>
        </pc:spChg>
        <pc:spChg chg="add del">
          <ac:chgData name="Weifeng Xu" userId="e7aed605-a3dd-4d5a-a692-a87037af107b" providerId="ADAL" clId="{0CC1B67B-6FF0-4C7B-BF9D-C508A73793B8}" dt="2021-03-22T14:49:33.961" v="284" actId="22"/>
          <ac:spMkLst>
            <pc:docMk/>
            <pc:sldMk cId="1045397166" sldId="338"/>
            <ac:spMk id="10" creationId="{E5E41E3B-38D1-4BE4-999E-61A36BEAF1D1}"/>
          </ac:spMkLst>
        </pc:spChg>
        <pc:spChg chg="add mod">
          <ac:chgData name="Weifeng Xu" userId="e7aed605-a3dd-4d5a-a692-a87037af107b" providerId="ADAL" clId="{0CC1B67B-6FF0-4C7B-BF9D-C508A73793B8}" dt="2021-03-22T15:05:28.960" v="370" actId="1076"/>
          <ac:spMkLst>
            <pc:docMk/>
            <pc:sldMk cId="1045397166" sldId="338"/>
            <ac:spMk id="16" creationId="{5BC363B3-0C27-4076-BD3E-6757DF258EEB}"/>
          </ac:spMkLst>
        </pc:spChg>
        <pc:spChg chg="add mod">
          <ac:chgData name="Weifeng Xu" userId="e7aed605-a3dd-4d5a-a692-a87037af107b" providerId="ADAL" clId="{0CC1B67B-6FF0-4C7B-BF9D-C508A73793B8}" dt="2021-03-22T15:04:49.697" v="361" actId="1076"/>
          <ac:spMkLst>
            <pc:docMk/>
            <pc:sldMk cId="1045397166" sldId="338"/>
            <ac:spMk id="18" creationId="{6318B913-5CD5-45AC-BB8C-F5A881E61647}"/>
          </ac:spMkLst>
        </pc:spChg>
        <pc:spChg chg="add">
          <ac:chgData name="Weifeng Xu" userId="e7aed605-a3dd-4d5a-a692-a87037af107b" providerId="ADAL" clId="{0CC1B67B-6FF0-4C7B-BF9D-C508A73793B8}" dt="2021-03-22T14:49:24.387" v="282" actId="26606"/>
          <ac:spMkLst>
            <pc:docMk/>
            <pc:sldMk cId="1045397166" sldId="338"/>
            <ac:spMk id="71" creationId="{5E39A796-BE83-48B1-B33F-35C4A32AAB57}"/>
          </ac:spMkLst>
        </pc:spChg>
        <pc:spChg chg="add">
          <ac:chgData name="Weifeng Xu" userId="e7aed605-a3dd-4d5a-a692-a87037af107b" providerId="ADAL" clId="{0CC1B67B-6FF0-4C7B-BF9D-C508A73793B8}" dt="2021-03-22T14:49:24.387" v="282" actId="26606"/>
          <ac:spMkLst>
            <pc:docMk/>
            <pc:sldMk cId="1045397166" sldId="338"/>
            <ac:spMk id="73" creationId="{72F84B47-E267-4194-8194-831DB7B5547F}"/>
          </ac:spMkLst>
        </pc:spChg>
        <pc:picChg chg="add del">
          <ac:chgData name="Weifeng Xu" userId="e7aed605-a3dd-4d5a-a692-a87037af107b" providerId="ADAL" clId="{0CC1B67B-6FF0-4C7B-BF9D-C508A73793B8}" dt="2021-03-22T14:50:30.518" v="287" actId="22"/>
          <ac:picMkLst>
            <pc:docMk/>
            <pc:sldMk cId="1045397166" sldId="338"/>
            <ac:picMk id="8" creationId="{A32B5DED-5E1D-49CC-B42C-D89E1243B9E8}"/>
          </ac:picMkLst>
        </pc:picChg>
        <pc:picChg chg="add mod">
          <ac:chgData name="Weifeng Xu" userId="e7aed605-a3dd-4d5a-a692-a87037af107b" providerId="ADAL" clId="{0CC1B67B-6FF0-4C7B-BF9D-C508A73793B8}" dt="2021-03-22T14:51:15.280" v="296" actId="1076"/>
          <ac:picMkLst>
            <pc:docMk/>
            <pc:sldMk cId="1045397166" sldId="338"/>
            <ac:picMk id="11" creationId="{B29EB9F6-A2C8-4D4D-96F5-6210D1C32C8C}"/>
          </ac:picMkLst>
        </pc:picChg>
        <pc:picChg chg="add mod">
          <ac:chgData name="Weifeng Xu" userId="e7aed605-a3dd-4d5a-a692-a87037af107b" providerId="ADAL" clId="{0CC1B67B-6FF0-4C7B-BF9D-C508A73793B8}" dt="2021-03-22T14:49:24.387" v="282" actId="26606"/>
          <ac:picMkLst>
            <pc:docMk/>
            <pc:sldMk cId="1045397166" sldId="338"/>
            <ac:picMk id="1026" creationId="{612A12D2-F008-4150-B72F-1E32B45E219E}"/>
          </ac:picMkLst>
        </pc:picChg>
        <pc:cxnChg chg="add mod">
          <ac:chgData name="Weifeng Xu" userId="e7aed605-a3dd-4d5a-a692-a87037af107b" providerId="ADAL" clId="{0CC1B67B-6FF0-4C7B-BF9D-C508A73793B8}" dt="2021-03-22T15:05:09.854" v="364" actId="1582"/>
          <ac:cxnSpMkLst>
            <pc:docMk/>
            <pc:sldMk cId="1045397166" sldId="338"/>
            <ac:cxnSpMk id="15" creationId="{2D47BC40-BCC6-404D-9D71-2B0F8F191F68}"/>
          </ac:cxnSpMkLst>
        </pc:cxnChg>
        <pc:cxnChg chg="add mod">
          <ac:chgData name="Weifeng Xu" userId="e7aed605-a3dd-4d5a-a692-a87037af107b" providerId="ADAL" clId="{0CC1B67B-6FF0-4C7B-BF9D-C508A73793B8}" dt="2021-03-22T15:05:51.594" v="374" actId="1582"/>
          <ac:cxnSpMkLst>
            <pc:docMk/>
            <pc:sldMk cId="1045397166" sldId="338"/>
            <ac:cxnSpMk id="19" creationId="{5C9A802A-A32A-4226-A53E-6C2168166CD4}"/>
          </ac:cxnSpMkLst>
        </pc:cxnChg>
      </pc:sldChg>
      <pc:sldChg chg="addSp delSp modSp add mod modClrScheme chgLayout modNotesTx">
        <pc:chgData name="Weifeng Xu" userId="e7aed605-a3dd-4d5a-a692-a87037af107b" providerId="ADAL" clId="{0CC1B67B-6FF0-4C7B-BF9D-C508A73793B8}" dt="2021-03-22T20:05:18.435" v="1132" actId="6549"/>
        <pc:sldMkLst>
          <pc:docMk/>
          <pc:sldMk cId="1184896937" sldId="339"/>
        </pc:sldMkLst>
        <pc:spChg chg="add mod">
          <ac:chgData name="Weifeng Xu" userId="e7aed605-a3dd-4d5a-a692-a87037af107b" providerId="ADAL" clId="{0CC1B67B-6FF0-4C7B-BF9D-C508A73793B8}" dt="2021-03-22T19:00:45.594" v="760" actId="108"/>
          <ac:spMkLst>
            <pc:docMk/>
            <pc:sldMk cId="1184896937" sldId="339"/>
            <ac:spMk id="2" creationId="{E46B31E6-2909-454C-A2B8-8F8493361A53}"/>
          </ac:spMkLst>
        </pc:spChg>
        <pc:spChg chg="add mod">
          <ac:chgData name="Weifeng Xu" userId="e7aed605-a3dd-4d5a-a692-a87037af107b" providerId="ADAL" clId="{0CC1B67B-6FF0-4C7B-BF9D-C508A73793B8}" dt="2021-03-22T19:32:40.743" v="958" actId="27636"/>
          <ac:spMkLst>
            <pc:docMk/>
            <pc:sldMk cId="1184896937" sldId="339"/>
            <ac:spMk id="3" creationId="{B1336FA1-660A-4D9A-9438-CDC8713F4D82}"/>
          </ac:spMkLst>
        </pc:spChg>
        <pc:spChg chg="add mod">
          <ac:chgData name="Weifeng Xu" userId="e7aed605-a3dd-4d5a-a692-a87037af107b" providerId="ADAL" clId="{0CC1B67B-6FF0-4C7B-BF9D-C508A73793B8}" dt="2021-03-22T19:40:24.316" v="1025" actId="20577"/>
          <ac:spMkLst>
            <pc:docMk/>
            <pc:sldMk cId="1184896937" sldId="339"/>
            <ac:spMk id="8" creationId="{E0B29EA5-C753-4974-988F-370D62F8B44D}"/>
          </ac:spMkLst>
        </pc:spChg>
        <pc:picChg chg="add mod">
          <ac:chgData name="Weifeng Xu" userId="e7aed605-a3dd-4d5a-a692-a87037af107b" providerId="ADAL" clId="{0CC1B67B-6FF0-4C7B-BF9D-C508A73793B8}" dt="2021-03-22T19:27:48.616" v="920" actId="1076"/>
          <ac:picMkLst>
            <pc:docMk/>
            <pc:sldMk cId="1184896937" sldId="339"/>
            <ac:picMk id="5" creationId="{B67B0F95-5C33-43C2-B63E-BD06965FBA05}"/>
          </ac:picMkLst>
        </pc:picChg>
        <pc:picChg chg="del">
          <ac:chgData name="Weifeng Xu" userId="e7aed605-a3dd-4d5a-a692-a87037af107b" providerId="ADAL" clId="{0CC1B67B-6FF0-4C7B-BF9D-C508A73793B8}" dt="2021-03-22T15:01:27.644" v="350" actId="478"/>
          <ac:picMkLst>
            <pc:docMk/>
            <pc:sldMk cId="1184896937" sldId="339"/>
            <ac:picMk id="7" creationId="{83E52139-36EC-49C1-BB94-281B8EA96AE5}"/>
          </ac:picMkLst>
        </pc:picChg>
        <pc:cxnChg chg="add mod">
          <ac:chgData name="Weifeng Xu" userId="e7aed605-a3dd-4d5a-a692-a87037af107b" providerId="ADAL" clId="{0CC1B67B-6FF0-4C7B-BF9D-C508A73793B8}" dt="2021-03-22T19:27:56.083" v="922" actId="13822"/>
          <ac:cxnSpMkLst>
            <pc:docMk/>
            <pc:sldMk cId="1184896937" sldId="339"/>
            <ac:cxnSpMk id="6" creationId="{264C21C4-6F16-413C-AA6A-772066364DD1}"/>
          </ac:cxnSpMkLst>
        </pc:cxnChg>
      </pc:sldChg>
      <pc:sldChg chg="addSp delSp modSp new mod setBg modClrScheme addAnim delAnim chgLayout modNotesTx">
        <pc:chgData name="Weifeng Xu" userId="e7aed605-a3dd-4d5a-a692-a87037af107b" providerId="ADAL" clId="{0CC1B67B-6FF0-4C7B-BF9D-C508A73793B8}" dt="2021-03-22T15:25:05.968" v="456" actId="404"/>
        <pc:sldMkLst>
          <pc:docMk/>
          <pc:sldMk cId="991312058" sldId="340"/>
        </pc:sldMkLst>
        <pc:spChg chg="del mod ord">
          <ac:chgData name="Weifeng Xu" userId="e7aed605-a3dd-4d5a-a692-a87037af107b" providerId="ADAL" clId="{0CC1B67B-6FF0-4C7B-BF9D-C508A73793B8}" dt="2021-03-22T15:14:51.765" v="376" actId="700"/>
          <ac:spMkLst>
            <pc:docMk/>
            <pc:sldMk cId="991312058" sldId="340"/>
            <ac:spMk id="2" creationId="{E00CABD5-AB31-4D33-8393-CCC28FAB0283}"/>
          </ac:spMkLst>
        </pc:spChg>
        <pc:spChg chg="del">
          <ac:chgData name="Weifeng Xu" userId="e7aed605-a3dd-4d5a-a692-a87037af107b" providerId="ADAL" clId="{0CC1B67B-6FF0-4C7B-BF9D-C508A73793B8}" dt="2021-03-22T15:14:51.765" v="376" actId="700"/>
          <ac:spMkLst>
            <pc:docMk/>
            <pc:sldMk cId="991312058" sldId="340"/>
            <ac:spMk id="3" creationId="{7D0B1BD3-3082-4762-9285-16D3EF5765C1}"/>
          </ac:spMkLst>
        </pc:spChg>
        <pc:spChg chg="add mod ord">
          <ac:chgData name="Weifeng Xu" userId="e7aed605-a3dd-4d5a-a692-a87037af107b" providerId="ADAL" clId="{0CC1B67B-6FF0-4C7B-BF9D-C508A73793B8}" dt="2021-03-22T15:20:16.534" v="438" actId="20577"/>
          <ac:spMkLst>
            <pc:docMk/>
            <pc:sldMk cId="991312058" sldId="340"/>
            <ac:spMk id="4" creationId="{A4569E20-07A2-497B-AAD6-E44B471D3C74}"/>
          </ac:spMkLst>
        </pc:spChg>
        <pc:spChg chg="add mod">
          <ac:chgData name="Weifeng Xu" userId="e7aed605-a3dd-4d5a-a692-a87037af107b" providerId="ADAL" clId="{0CC1B67B-6FF0-4C7B-BF9D-C508A73793B8}" dt="2021-03-22T15:25:05.968" v="456" actId="404"/>
          <ac:spMkLst>
            <pc:docMk/>
            <pc:sldMk cId="991312058" sldId="340"/>
            <ac:spMk id="19" creationId="{2C9994A5-F250-4461-9E25-584903F0D0A2}"/>
          </ac:spMkLst>
        </pc:spChg>
        <pc:spChg chg="add mod">
          <ac:chgData name="Weifeng Xu" userId="e7aed605-a3dd-4d5a-a692-a87037af107b" providerId="ADAL" clId="{0CC1B67B-6FF0-4C7B-BF9D-C508A73793B8}" dt="2021-03-22T15:24:37.693" v="452" actId="20577"/>
          <ac:spMkLst>
            <pc:docMk/>
            <pc:sldMk cId="991312058" sldId="340"/>
            <ac:spMk id="21" creationId="{B7DAC635-AF87-4AC1-A02D-3EE9109E6F6A}"/>
          </ac:spMkLst>
        </pc:spChg>
        <pc:spChg chg="add del">
          <ac:chgData name="Weifeng Xu" userId="e7aed605-a3dd-4d5a-a692-a87037af107b" providerId="ADAL" clId="{0CC1B67B-6FF0-4C7B-BF9D-C508A73793B8}" dt="2021-03-22T15:19:24.967" v="406" actId="26606"/>
          <ac:spMkLst>
            <pc:docMk/>
            <pc:sldMk cId="991312058" sldId="340"/>
            <ac:spMk id="71" creationId="{A8384FB5-9ADC-4DDC-881B-597D56F5B15D}"/>
          </ac:spMkLst>
        </pc:spChg>
        <pc:spChg chg="add del">
          <ac:chgData name="Weifeng Xu" userId="e7aed605-a3dd-4d5a-a692-a87037af107b" providerId="ADAL" clId="{0CC1B67B-6FF0-4C7B-BF9D-C508A73793B8}" dt="2021-03-22T15:19:24.967" v="406" actId="26606"/>
          <ac:spMkLst>
            <pc:docMk/>
            <pc:sldMk cId="991312058" sldId="340"/>
            <ac:spMk id="73" creationId="{91E5A9A7-95C6-4F4F-B00E-C82E07FE62EF}"/>
          </ac:spMkLst>
        </pc:spChg>
        <pc:spChg chg="add del">
          <ac:chgData name="Weifeng Xu" userId="e7aed605-a3dd-4d5a-a692-a87037af107b" providerId="ADAL" clId="{0CC1B67B-6FF0-4C7B-BF9D-C508A73793B8}" dt="2021-03-22T15:19:24.967" v="406" actId="26606"/>
          <ac:spMkLst>
            <pc:docMk/>
            <pc:sldMk cId="991312058" sldId="340"/>
            <ac:spMk id="75" creationId="{D07DD2DE-F619-49DD-B5E7-03A290FF4ED1}"/>
          </ac:spMkLst>
        </pc:spChg>
        <pc:spChg chg="add del">
          <ac:chgData name="Weifeng Xu" userId="e7aed605-a3dd-4d5a-a692-a87037af107b" providerId="ADAL" clId="{0CC1B67B-6FF0-4C7B-BF9D-C508A73793B8}" dt="2021-03-22T15:19:24.967" v="406" actId="26606"/>
          <ac:spMkLst>
            <pc:docMk/>
            <pc:sldMk cId="991312058" sldId="340"/>
            <ac:spMk id="77" creationId="{85149191-5F60-4A28-AAFF-039F96B0F3EC}"/>
          </ac:spMkLst>
        </pc:spChg>
        <pc:spChg chg="add del">
          <ac:chgData name="Weifeng Xu" userId="e7aed605-a3dd-4d5a-a692-a87037af107b" providerId="ADAL" clId="{0CC1B67B-6FF0-4C7B-BF9D-C508A73793B8}" dt="2021-03-22T15:19:24.967" v="406" actId="26606"/>
          <ac:spMkLst>
            <pc:docMk/>
            <pc:sldMk cId="991312058" sldId="340"/>
            <ac:spMk id="79" creationId="{F8260ED5-17F7-4158-B241-D51DD4CF1B7E}"/>
          </ac:spMkLst>
        </pc:spChg>
        <pc:spChg chg="add del">
          <ac:chgData name="Weifeng Xu" userId="e7aed605-a3dd-4d5a-a692-a87037af107b" providerId="ADAL" clId="{0CC1B67B-6FF0-4C7B-BF9D-C508A73793B8}" dt="2021-03-22T15:19:26.266" v="409" actId="26606"/>
          <ac:spMkLst>
            <pc:docMk/>
            <pc:sldMk cId="991312058" sldId="340"/>
            <ac:spMk id="2052" creationId="{71FC7D98-7B8B-402A-90FC-F027482F2142}"/>
          </ac:spMkLst>
        </pc:spChg>
        <pc:spChg chg="add del">
          <ac:chgData name="Weifeng Xu" userId="e7aed605-a3dd-4d5a-a692-a87037af107b" providerId="ADAL" clId="{0CC1B67B-6FF0-4C7B-BF9D-C508A73793B8}" dt="2021-03-22T15:19:26.266" v="409" actId="26606"/>
          <ac:spMkLst>
            <pc:docMk/>
            <pc:sldMk cId="991312058" sldId="340"/>
            <ac:spMk id="2053" creationId="{AD7356EA-285B-4E5D-8FEC-104659A4FD2C}"/>
          </ac:spMkLst>
        </pc:spChg>
        <pc:spChg chg="add">
          <ac:chgData name="Weifeng Xu" userId="e7aed605-a3dd-4d5a-a692-a87037af107b" providerId="ADAL" clId="{0CC1B67B-6FF0-4C7B-BF9D-C508A73793B8}" dt="2021-03-22T15:19:26.275" v="410" actId="26606"/>
          <ac:spMkLst>
            <pc:docMk/>
            <pc:sldMk cId="991312058" sldId="340"/>
            <ac:spMk id="2055" creationId="{A8384FB5-9ADC-4DDC-881B-597D56F5B15D}"/>
          </ac:spMkLst>
        </pc:spChg>
        <pc:spChg chg="add">
          <ac:chgData name="Weifeng Xu" userId="e7aed605-a3dd-4d5a-a692-a87037af107b" providerId="ADAL" clId="{0CC1B67B-6FF0-4C7B-BF9D-C508A73793B8}" dt="2021-03-22T15:19:26.275" v="410" actId="26606"/>
          <ac:spMkLst>
            <pc:docMk/>
            <pc:sldMk cId="991312058" sldId="340"/>
            <ac:spMk id="2056" creationId="{91E5A9A7-95C6-4F4F-B00E-C82E07FE62EF}"/>
          </ac:spMkLst>
        </pc:spChg>
        <pc:spChg chg="add">
          <ac:chgData name="Weifeng Xu" userId="e7aed605-a3dd-4d5a-a692-a87037af107b" providerId="ADAL" clId="{0CC1B67B-6FF0-4C7B-BF9D-C508A73793B8}" dt="2021-03-22T15:19:26.275" v="410" actId="26606"/>
          <ac:spMkLst>
            <pc:docMk/>
            <pc:sldMk cId="991312058" sldId="340"/>
            <ac:spMk id="2057" creationId="{D07DD2DE-F619-49DD-B5E7-03A290FF4ED1}"/>
          </ac:spMkLst>
        </pc:spChg>
        <pc:spChg chg="add">
          <ac:chgData name="Weifeng Xu" userId="e7aed605-a3dd-4d5a-a692-a87037af107b" providerId="ADAL" clId="{0CC1B67B-6FF0-4C7B-BF9D-C508A73793B8}" dt="2021-03-22T15:19:26.275" v="410" actId="26606"/>
          <ac:spMkLst>
            <pc:docMk/>
            <pc:sldMk cId="991312058" sldId="340"/>
            <ac:spMk id="2058" creationId="{85149191-5F60-4A28-AAFF-039F96B0F3EC}"/>
          </ac:spMkLst>
        </pc:spChg>
        <pc:spChg chg="add">
          <ac:chgData name="Weifeng Xu" userId="e7aed605-a3dd-4d5a-a692-a87037af107b" providerId="ADAL" clId="{0CC1B67B-6FF0-4C7B-BF9D-C508A73793B8}" dt="2021-03-22T15:19:26.275" v="410" actId="26606"/>
          <ac:spMkLst>
            <pc:docMk/>
            <pc:sldMk cId="991312058" sldId="340"/>
            <ac:spMk id="2059" creationId="{F8260ED5-17F7-4158-B241-D51DD4CF1B7E}"/>
          </ac:spMkLst>
        </pc:spChg>
        <pc:picChg chg="add mod">
          <ac:chgData name="Weifeng Xu" userId="e7aed605-a3dd-4d5a-a692-a87037af107b" providerId="ADAL" clId="{0CC1B67B-6FF0-4C7B-BF9D-C508A73793B8}" dt="2021-03-22T15:19:26.275" v="410" actId="26606"/>
          <ac:picMkLst>
            <pc:docMk/>
            <pc:sldMk cId="991312058" sldId="340"/>
            <ac:picMk id="2050" creationId="{D738B73C-F155-4C6A-8E6C-E165F6DBB25C}"/>
          </ac:picMkLst>
        </pc:picChg>
      </pc:sldChg>
      <pc:sldChg chg="addSp delSp modSp new mod ord modNotesTx">
        <pc:chgData name="Weifeng Xu" userId="e7aed605-a3dd-4d5a-a692-a87037af107b" providerId="ADAL" clId="{0CC1B67B-6FF0-4C7B-BF9D-C508A73793B8}" dt="2021-03-22T20:14:53.725" v="1260" actId="1035"/>
        <pc:sldMkLst>
          <pc:docMk/>
          <pc:sldMk cId="3664990277" sldId="341"/>
        </pc:sldMkLst>
        <pc:spChg chg="add mod">
          <ac:chgData name="Weifeng Xu" userId="e7aed605-a3dd-4d5a-a692-a87037af107b" providerId="ADAL" clId="{0CC1B67B-6FF0-4C7B-BF9D-C508A73793B8}" dt="2021-03-22T20:14:53.725" v="1260" actId="1035"/>
          <ac:spMkLst>
            <pc:docMk/>
            <pc:sldMk cId="3664990277" sldId="341"/>
            <ac:spMk id="5" creationId="{9019970C-89FA-4067-AE95-B13C32BA34F6}"/>
          </ac:spMkLst>
        </pc:spChg>
        <pc:spChg chg="add mod">
          <ac:chgData name="Weifeng Xu" userId="e7aed605-a3dd-4d5a-a692-a87037af107b" providerId="ADAL" clId="{0CC1B67B-6FF0-4C7B-BF9D-C508A73793B8}" dt="2021-03-22T20:14:53.725" v="1260" actId="1035"/>
          <ac:spMkLst>
            <pc:docMk/>
            <pc:sldMk cId="3664990277" sldId="341"/>
            <ac:spMk id="6" creationId="{715FA2A2-4CE0-4411-9043-FA32B4C5E19C}"/>
          </ac:spMkLst>
        </pc:spChg>
        <pc:spChg chg="add mod">
          <ac:chgData name="Weifeng Xu" userId="e7aed605-a3dd-4d5a-a692-a87037af107b" providerId="ADAL" clId="{0CC1B67B-6FF0-4C7B-BF9D-C508A73793B8}" dt="2021-03-22T20:14:53.725" v="1260" actId="1035"/>
          <ac:spMkLst>
            <pc:docMk/>
            <pc:sldMk cId="3664990277" sldId="341"/>
            <ac:spMk id="7" creationId="{2E2624A9-ACBB-4A3C-AC3D-AFD836C1300C}"/>
          </ac:spMkLst>
        </pc:spChg>
        <pc:spChg chg="add del mod">
          <ac:chgData name="Weifeng Xu" userId="e7aed605-a3dd-4d5a-a692-a87037af107b" providerId="ADAL" clId="{0CC1B67B-6FF0-4C7B-BF9D-C508A73793B8}" dt="2021-03-22T20:14:48.334" v="1247" actId="478"/>
          <ac:spMkLst>
            <pc:docMk/>
            <pc:sldMk cId="3664990277" sldId="341"/>
            <ac:spMk id="10" creationId="{D348B406-EEA4-45EE-A7CD-7BD3E479AA2E}"/>
          </ac:spMkLst>
        </pc:spChg>
        <pc:spChg chg="add mod">
          <ac:chgData name="Weifeng Xu" userId="e7aed605-a3dd-4d5a-a692-a87037af107b" providerId="ADAL" clId="{0CC1B67B-6FF0-4C7B-BF9D-C508A73793B8}" dt="2021-03-22T20:14:53.725" v="1260" actId="1035"/>
          <ac:spMkLst>
            <pc:docMk/>
            <pc:sldMk cId="3664990277" sldId="341"/>
            <ac:spMk id="12" creationId="{61CC7CCE-A0A2-480C-B162-83D35D8D2EA1}"/>
          </ac:spMkLst>
        </pc:spChg>
        <pc:picChg chg="add mod">
          <ac:chgData name="Weifeng Xu" userId="e7aed605-a3dd-4d5a-a692-a87037af107b" providerId="ADAL" clId="{0CC1B67B-6FF0-4C7B-BF9D-C508A73793B8}" dt="2021-03-22T20:14:53.725" v="1260" actId="1035"/>
          <ac:picMkLst>
            <pc:docMk/>
            <pc:sldMk cId="3664990277" sldId="341"/>
            <ac:picMk id="3" creationId="{86841EEE-9E0A-4F48-A5D2-B7807132B091}"/>
          </ac:picMkLst>
        </pc:picChg>
        <pc:picChg chg="add mod">
          <ac:chgData name="Weifeng Xu" userId="e7aed605-a3dd-4d5a-a692-a87037af107b" providerId="ADAL" clId="{0CC1B67B-6FF0-4C7B-BF9D-C508A73793B8}" dt="2021-03-22T20:14:53.725" v="1260" actId="1035"/>
          <ac:picMkLst>
            <pc:docMk/>
            <pc:sldMk cId="3664990277" sldId="341"/>
            <ac:picMk id="9" creationId="{E393FE77-A971-442E-A2F0-15BDD2E8CD9F}"/>
          </ac:picMkLst>
        </pc:picChg>
      </pc:sldChg>
      <pc:sldChg chg="addSp modSp new mod modClrScheme chgLayout">
        <pc:chgData name="Weifeng Xu" userId="e7aed605-a3dd-4d5a-a692-a87037af107b" providerId="ADAL" clId="{0CC1B67B-6FF0-4C7B-BF9D-C508A73793B8}" dt="2021-03-22T19:01:38.490" v="781" actId="20577"/>
        <pc:sldMkLst>
          <pc:docMk/>
          <pc:sldMk cId="347436562" sldId="342"/>
        </pc:sldMkLst>
        <pc:spChg chg="add mod ord">
          <ac:chgData name="Weifeng Xu" userId="e7aed605-a3dd-4d5a-a692-a87037af107b" providerId="ADAL" clId="{0CC1B67B-6FF0-4C7B-BF9D-C508A73793B8}" dt="2021-03-22T19:01:38.490" v="781" actId="20577"/>
          <ac:spMkLst>
            <pc:docMk/>
            <pc:sldMk cId="347436562" sldId="342"/>
            <ac:spMk id="4" creationId="{B224AC84-7FC2-4C23-B8B7-D8F086B5B43F}"/>
          </ac:spMkLst>
        </pc:spChg>
        <pc:spChg chg="add mod">
          <ac:chgData name="Weifeng Xu" userId="e7aed605-a3dd-4d5a-a692-a87037af107b" providerId="ADAL" clId="{0CC1B67B-6FF0-4C7B-BF9D-C508A73793B8}" dt="2021-03-22T18:55:34.762" v="683" actId="1076"/>
          <ac:spMkLst>
            <pc:docMk/>
            <pc:sldMk cId="347436562" sldId="342"/>
            <ac:spMk id="6" creationId="{5C8522D2-5D2A-48FF-8ACE-AB8D80FBA414}"/>
          </ac:spMkLst>
        </pc:spChg>
        <pc:picChg chg="add mod">
          <ac:chgData name="Weifeng Xu" userId="e7aed605-a3dd-4d5a-a692-a87037af107b" providerId="ADAL" clId="{0CC1B67B-6FF0-4C7B-BF9D-C508A73793B8}" dt="2021-03-22T18:55:34.762" v="683" actId="1076"/>
          <ac:picMkLst>
            <pc:docMk/>
            <pc:sldMk cId="347436562" sldId="342"/>
            <ac:picMk id="3" creationId="{77B056B8-AF58-4231-8E78-0B32D815476F}"/>
          </ac:picMkLst>
        </pc:picChg>
      </pc:sldChg>
      <pc:sldChg chg="addSp delSp modSp new mod modClrScheme chgLayout">
        <pc:chgData name="Weifeng Xu" userId="e7aed605-a3dd-4d5a-a692-a87037af107b" providerId="ADAL" clId="{0CC1B67B-6FF0-4C7B-BF9D-C508A73793B8}" dt="2021-03-22T20:22:41.776" v="1303" actId="14100"/>
        <pc:sldMkLst>
          <pc:docMk/>
          <pc:sldMk cId="420362170" sldId="343"/>
        </pc:sldMkLst>
        <pc:spChg chg="del mod ord">
          <ac:chgData name="Weifeng Xu" userId="e7aed605-a3dd-4d5a-a692-a87037af107b" providerId="ADAL" clId="{0CC1B67B-6FF0-4C7B-BF9D-C508A73793B8}" dt="2021-03-22T20:15:35.215" v="1262" actId="700"/>
          <ac:spMkLst>
            <pc:docMk/>
            <pc:sldMk cId="420362170" sldId="343"/>
            <ac:spMk id="2" creationId="{6162B0E7-3FCD-4131-A579-0CCCAF9B17F2}"/>
          </ac:spMkLst>
        </pc:spChg>
        <pc:spChg chg="del">
          <ac:chgData name="Weifeng Xu" userId="e7aed605-a3dd-4d5a-a692-a87037af107b" providerId="ADAL" clId="{0CC1B67B-6FF0-4C7B-BF9D-C508A73793B8}" dt="2021-03-22T19:35:08.641" v="980" actId="700"/>
          <ac:spMkLst>
            <pc:docMk/>
            <pc:sldMk cId="420362170" sldId="343"/>
            <ac:spMk id="3" creationId="{8E1B679B-F320-42DB-B031-BB945F35BD71}"/>
          </ac:spMkLst>
        </pc:spChg>
        <pc:spChg chg="add mod">
          <ac:chgData name="Weifeng Xu" userId="e7aed605-a3dd-4d5a-a692-a87037af107b" providerId="ADAL" clId="{0CC1B67B-6FF0-4C7B-BF9D-C508A73793B8}" dt="2021-03-22T20:22:41.776" v="1303" actId="14100"/>
          <ac:spMkLst>
            <pc:docMk/>
            <pc:sldMk cId="420362170" sldId="343"/>
            <ac:spMk id="11" creationId="{B87BD867-938D-4F4B-8543-0B9EDD3B9935}"/>
          </ac:spMkLst>
        </pc:spChg>
        <pc:picChg chg="add mod">
          <ac:chgData name="Weifeng Xu" userId="e7aed605-a3dd-4d5a-a692-a87037af107b" providerId="ADAL" clId="{0CC1B67B-6FF0-4C7B-BF9D-C508A73793B8}" dt="2021-03-22T19:38:36.518" v="986" actId="1076"/>
          <ac:picMkLst>
            <pc:docMk/>
            <pc:sldMk cId="420362170" sldId="343"/>
            <ac:picMk id="5" creationId="{93809B0D-7D81-418C-A9BA-64E8300C3DB3}"/>
          </ac:picMkLst>
        </pc:picChg>
        <pc:picChg chg="add mod">
          <ac:chgData name="Weifeng Xu" userId="e7aed605-a3dd-4d5a-a692-a87037af107b" providerId="ADAL" clId="{0CC1B67B-6FF0-4C7B-BF9D-C508A73793B8}" dt="2021-03-22T19:38:45.502" v="989" actId="1076"/>
          <ac:picMkLst>
            <pc:docMk/>
            <pc:sldMk cId="420362170" sldId="343"/>
            <ac:picMk id="7" creationId="{CCFC563A-64BB-49C7-B8DC-AD4C4738CE78}"/>
          </ac:picMkLst>
        </pc:picChg>
        <pc:cxnChg chg="add mod">
          <ac:chgData name="Weifeng Xu" userId="e7aed605-a3dd-4d5a-a692-a87037af107b" providerId="ADAL" clId="{0CC1B67B-6FF0-4C7B-BF9D-C508A73793B8}" dt="2021-03-22T19:39:20.769" v="993" actId="1582"/>
          <ac:cxnSpMkLst>
            <pc:docMk/>
            <pc:sldMk cId="420362170" sldId="343"/>
            <ac:cxnSpMk id="9" creationId="{CBDD99F3-9797-41CB-827F-F27404A7944C}"/>
          </ac:cxnSpMkLst>
        </pc:cxnChg>
      </pc:sldChg>
      <pc:sldChg chg="addSp modSp new mod modNotesTx">
        <pc:chgData name="Weifeng Xu" userId="e7aed605-a3dd-4d5a-a692-a87037af107b" providerId="ADAL" clId="{0CC1B67B-6FF0-4C7B-BF9D-C508A73793B8}" dt="2021-03-23T01:25:07.278" v="1373"/>
        <pc:sldMkLst>
          <pc:docMk/>
          <pc:sldMk cId="188422031" sldId="344"/>
        </pc:sldMkLst>
        <pc:spChg chg="mod">
          <ac:chgData name="Weifeng Xu" userId="e7aed605-a3dd-4d5a-a692-a87037af107b" providerId="ADAL" clId="{0CC1B67B-6FF0-4C7B-BF9D-C508A73793B8}" dt="2021-03-22T20:55:47.415" v="1369" actId="20577"/>
          <ac:spMkLst>
            <pc:docMk/>
            <pc:sldMk cId="188422031" sldId="344"/>
            <ac:spMk id="2" creationId="{34F7D1A8-75DE-4EE3-A6E0-14E2CCB762A0}"/>
          </ac:spMkLst>
        </pc:spChg>
        <pc:spChg chg="add mod">
          <ac:chgData name="Weifeng Xu" userId="e7aed605-a3dd-4d5a-a692-a87037af107b" providerId="ADAL" clId="{0CC1B67B-6FF0-4C7B-BF9D-C508A73793B8}" dt="2021-03-22T20:50:00.908" v="1361" actId="1076"/>
          <ac:spMkLst>
            <pc:docMk/>
            <pc:sldMk cId="188422031" sldId="344"/>
            <ac:spMk id="4" creationId="{EC0279F1-0FC0-4823-8374-B55EB32092B7}"/>
          </ac:spMkLst>
        </pc:spChg>
        <pc:picChg chg="add mod">
          <ac:chgData name="Weifeng Xu" userId="e7aed605-a3dd-4d5a-a692-a87037af107b" providerId="ADAL" clId="{0CC1B67B-6FF0-4C7B-BF9D-C508A73793B8}" dt="2021-03-22T20:49:56.264" v="1360" actId="14100"/>
          <ac:picMkLst>
            <pc:docMk/>
            <pc:sldMk cId="188422031" sldId="344"/>
            <ac:picMk id="6" creationId="{7180E8EE-2235-4B18-9523-F781756BAF82}"/>
          </ac:picMkLst>
        </pc:picChg>
      </pc:sldChg>
      <pc:sldChg chg="addSp delSp modSp new mod modNotesTx">
        <pc:chgData name="Weifeng Xu" userId="e7aed605-a3dd-4d5a-a692-a87037af107b" providerId="ADAL" clId="{0CC1B67B-6FF0-4C7B-BF9D-C508A73793B8}" dt="2021-03-23T02:10:50.814" v="1531"/>
        <pc:sldMkLst>
          <pc:docMk/>
          <pc:sldMk cId="1056541184" sldId="345"/>
        </pc:sldMkLst>
        <pc:spChg chg="mod">
          <ac:chgData name="Weifeng Xu" userId="e7aed605-a3dd-4d5a-a692-a87037af107b" providerId="ADAL" clId="{0CC1B67B-6FF0-4C7B-BF9D-C508A73793B8}" dt="2021-03-23T01:46:58.375" v="1447" actId="20577"/>
          <ac:spMkLst>
            <pc:docMk/>
            <pc:sldMk cId="1056541184" sldId="345"/>
            <ac:spMk id="2" creationId="{B46466F7-BF4D-4066-9BCA-0084B6FCC5D5}"/>
          </ac:spMkLst>
        </pc:spChg>
        <pc:spChg chg="add del mod">
          <ac:chgData name="Weifeng Xu" userId="e7aed605-a3dd-4d5a-a692-a87037af107b" providerId="ADAL" clId="{0CC1B67B-6FF0-4C7B-BF9D-C508A73793B8}" dt="2021-03-23T01:47:53.909" v="1460" actId="478"/>
          <ac:spMkLst>
            <pc:docMk/>
            <pc:sldMk cId="1056541184" sldId="345"/>
            <ac:spMk id="4" creationId="{F2D71918-4862-4947-8FCC-7CF521BF25B7}"/>
          </ac:spMkLst>
        </pc:spChg>
        <pc:spChg chg="add mod">
          <ac:chgData name="Weifeng Xu" userId="e7aed605-a3dd-4d5a-a692-a87037af107b" providerId="ADAL" clId="{0CC1B67B-6FF0-4C7B-BF9D-C508A73793B8}" dt="2021-03-23T01:50:28.291" v="1528" actId="114"/>
          <ac:spMkLst>
            <pc:docMk/>
            <pc:sldMk cId="1056541184" sldId="345"/>
            <ac:spMk id="7" creationId="{4FB24A75-AFBF-4BC4-AC4E-F2749FDE8D01}"/>
          </ac:spMkLst>
        </pc:spChg>
        <pc:picChg chg="add mod">
          <ac:chgData name="Weifeng Xu" userId="e7aed605-a3dd-4d5a-a692-a87037af107b" providerId="ADAL" clId="{0CC1B67B-6FF0-4C7B-BF9D-C508A73793B8}" dt="2021-03-23T01:49:20.474" v="1464" actId="1076"/>
          <ac:picMkLst>
            <pc:docMk/>
            <pc:sldMk cId="1056541184" sldId="345"/>
            <ac:picMk id="6" creationId="{8B72FE56-DC0A-4190-B0A7-B78845448411}"/>
          </ac:picMkLst>
        </pc:pic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Weifeng Xu" userId="e7aed605-a3dd-4d5a-a692-a87037af107b" providerId="ADAL" clId="{C47BFC98-5736-4405-8B07-D2823EF61A9E}"/>
    <pc:docChg chg="undo redo custSel addSld delSld modSld sldOrd">
      <pc:chgData name="Weifeng Xu" userId="e7aed605-a3dd-4d5a-a692-a87037af107b" providerId="ADAL" clId="{C47BFC98-5736-4405-8B07-D2823EF61A9E}" dt="2021-04-29T12:49:04.297" v="2751" actId="207"/>
      <pc:docMkLst>
        <pc:docMk/>
      </pc:docMkLst>
      <pc:sldChg chg="modSp mod">
        <pc:chgData name="Weifeng Xu" userId="e7aed605-a3dd-4d5a-a692-a87037af107b" providerId="ADAL" clId="{C47BFC98-5736-4405-8B07-D2823EF61A9E}" dt="2021-04-28T15:02:10.119" v="1455" actId="27636"/>
        <pc:sldMkLst>
          <pc:docMk/>
          <pc:sldMk cId="4261993721" sldId="283"/>
        </pc:sldMkLst>
        <pc:spChg chg="mod">
          <ac:chgData name="Weifeng Xu" userId="e7aed605-a3dd-4d5a-a692-a87037af107b" providerId="ADAL" clId="{C47BFC98-5736-4405-8B07-D2823EF61A9E}" dt="2021-04-28T15:02:10.119" v="1455" actId="27636"/>
          <ac:spMkLst>
            <pc:docMk/>
            <pc:sldMk cId="4261993721" sldId="283"/>
            <ac:spMk id="3" creationId="{0BF803A7-3EEA-4A7C-B0A9-04344CB5C9BF}"/>
          </ac:spMkLst>
        </pc:spChg>
      </pc:sldChg>
      <pc:sldChg chg="modSp mod modNotesTx">
        <pc:chgData name="Weifeng Xu" userId="e7aed605-a3dd-4d5a-a692-a87037af107b" providerId="ADAL" clId="{C47BFC98-5736-4405-8B07-D2823EF61A9E}" dt="2021-04-28T15:29:38.534" v="1655" actId="404"/>
        <pc:sldMkLst>
          <pc:docMk/>
          <pc:sldMk cId="634938670" sldId="284"/>
        </pc:sldMkLst>
        <pc:spChg chg="mod">
          <ac:chgData name="Weifeng Xu" userId="e7aed605-a3dd-4d5a-a692-a87037af107b" providerId="ADAL" clId="{C47BFC98-5736-4405-8B07-D2823EF61A9E}" dt="2021-04-28T15:29:38.534" v="1655" actId="404"/>
          <ac:spMkLst>
            <pc:docMk/>
            <pc:sldMk cId="634938670" sldId="284"/>
            <ac:spMk id="2" creationId="{485E90CC-B376-40AE-B229-C3D35E3A5C4C}"/>
          </ac:spMkLst>
        </pc:spChg>
        <pc:spChg chg="mod">
          <ac:chgData name="Weifeng Xu" userId="e7aed605-a3dd-4d5a-a692-a87037af107b" providerId="ADAL" clId="{C47BFC98-5736-4405-8B07-D2823EF61A9E}" dt="2021-04-28T15:27:55.235" v="1630" actId="20577"/>
          <ac:spMkLst>
            <pc:docMk/>
            <pc:sldMk cId="634938670" sldId="284"/>
            <ac:spMk id="3" creationId="{7AB822B4-632B-4496-B556-4962BBDD6304}"/>
          </ac:spMkLst>
        </pc:spChg>
      </pc:sldChg>
      <pc:sldChg chg="addSp delSp modSp mod ord">
        <pc:chgData name="Weifeng Xu" userId="e7aed605-a3dd-4d5a-a692-a87037af107b" providerId="ADAL" clId="{C47BFC98-5736-4405-8B07-D2823EF61A9E}" dt="2021-04-28T19:18:04.340" v="2101" actId="1076"/>
        <pc:sldMkLst>
          <pc:docMk/>
          <pc:sldMk cId="2360580316" sldId="285"/>
        </pc:sldMkLst>
        <pc:spChg chg="mod">
          <ac:chgData name="Weifeng Xu" userId="e7aed605-a3dd-4d5a-a692-a87037af107b" providerId="ADAL" clId="{C47BFC98-5736-4405-8B07-D2823EF61A9E}" dt="2021-04-28T15:32:02.037" v="1686"/>
          <ac:spMkLst>
            <pc:docMk/>
            <pc:sldMk cId="2360580316" sldId="285"/>
            <ac:spMk id="2" creationId="{EE04F3E0-903E-40B7-8BCB-C34431C84D12}"/>
          </ac:spMkLst>
        </pc:spChg>
        <pc:spChg chg="mod">
          <ac:chgData name="Weifeng Xu" userId="e7aed605-a3dd-4d5a-a692-a87037af107b" providerId="ADAL" clId="{C47BFC98-5736-4405-8B07-D2823EF61A9E}" dt="2021-04-28T19:17:30.510" v="2092" actId="20577"/>
          <ac:spMkLst>
            <pc:docMk/>
            <pc:sldMk cId="2360580316" sldId="285"/>
            <ac:spMk id="3" creationId="{95AB4392-24E0-4A2E-81F4-D0378C4177FA}"/>
          </ac:spMkLst>
        </pc:spChg>
        <pc:spChg chg="add del mod">
          <ac:chgData name="Weifeng Xu" userId="e7aed605-a3dd-4d5a-a692-a87037af107b" providerId="ADAL" clId="{C47BFC98-5736-4405-8B07-D2823EF61A9E}" dt="2021-04-28T14:32:01.520" v="1105" actId="478"/>
          <ac:spMkLst>
            <pc:docMk/>
            <pc:sldMk cId="2360580316" sldId="285"/>
            <ac:spMk id="4" creationId="{2F47FEB7-8146-4E93-8840-F2615A42ECBB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7" creationId="{2DFA5BCC-885D-48F0-97EA-EBB90E7862E5}"/>
          </ac:spMkLst>
        </pc:spChg>
        <pc:spChg chg="add del mod">
          <ac:chgData name="Weifeng Xu" userId="e7aed605-a3dd-4d5a-a692-a87037af107b" providerId="ADAL" clId="{C47BFC98-5736-4405-8B07-D2823EF61A9E}" dt="2021-04-28T14:31:58.409" v="1104" actId="478"/>
          <ac:spMkLst>
            <pc:docMk/>
            <pc:sldMk cId="2360580316" sldId="285"/>
            <ac:spMk id="9" creationId="{9F248920-6816-4BD9-8383-E97A6C62AB4F}"/>
          </ac:spMkLst>
        </pc:spChg>
        <pc:spChg chg="add mod">
          <ac:chgData name="Weifeng Xu" userId="e7aed605-a3dd-4d5a-a692-a87037af107b" providerId="ADAL" clId="{C47BFC98-5736-4405-8B07-D2823EF61A9E}" dt="2021-04-28T19:17:50.538" v="2093" actId="207"/>
          <ac:spMkLst>
            <pc:docMk/>
            <pc:sldMk cId="2360580316" sldId="285"/>
            <ac:spMk id="10" creationId="{A8D33539-ADD6-4362-91DD-7C759EE20A20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12" creationId="{9291F626-165B-44D6-9982-75B8F65C3CD7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13" creationId="{2FAF44B3-6320-4486-8B4B-644B75274281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15" creationId="{1D9874DB-BC04-458E-8099-28E2236ADDCD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16" creationId="{EBFAB16A-C405-4602-B34E-9EA9A8EB4640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17" creationId="{DF2C029A-B19E-4F37-894B-740DA7918814}"/>
          </ac:spMkLst>
        </pc:spChg>
        <pc:spChg chg="add mod">
          <ac:chgData name="Weifeng Xu" userId="e7aed605-a3dd-4d5a-a692-a87037af107b" providerId="ADAL" clId="{C47BFC98-5736-4405-8B07-D2823EF61A9E}" dt="2021-04-28T19:18:04.340" v="2101" actId="1076"/>
          <ac:spMkLst>
            <pc:docMk/>
            <pc:sldMk cId="2360580316" sldId="285"/>
            <ac:spMk id="18" creationId="{F4DC68CA-2202-4B1E-92DC-A91BD267CE3A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21" creationId="{1606D8F2-9775-409E-A7A7-47B04F2B3AF8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22" creationId="{ABA7ED54-8C97-421E-9624-778317D5A46D}"/>
          </ac:spMkLst>
        </pc:spChg>
        <pc:spChg chg="add mod">
          <ac:chgData name="Weifeng Xu" userId="e7aed605-a3dd-4d5a-a692-a87037af107b" providerId="ADAL" clId="{C47BFC98-5736-4405-8B07-D2823EF61A9E}" dt="2021-04-28T16:26:56.138" v="1841" actId="1036"/>
          <ac:spMkLst>
            <pc:docMk/>
            <pc:sldMk cId="2360580316" sldId="285"/>
            <ac:spMk id="24" creationId="{1D7A4AC1-E56D-4B7D-A05C-9BC7BB07BCE1}"/>
          </ac:spMkLst>
        </pc:spChg>
        <pc:picChg chg="add mod">
          <ac:chgData name="Weifeng Xu" userId="e7aed605-a3dd-4d5a-a692-a87037af107b" providerId="ADAL" clId="{C47BFC98-5736-4405-8B07-D2823EF61A9E}" dt="2021-04-28T16:26:56.138" v="1841" actId="1036"/>
          <ac:picMkLst>
            <pc:docMk/>
            <pc:sldMk cId="2360580316" sldId="285"/>
            <ac:picMk id="5" creationId="{F6CCBAD5-BA27-4817-8449-10B3CFE4AD93}"/>
          </ac:picMkLst>
        </pc:picChg>
        <pc:picChg chg="add mod">
          <ac:chgData name="Weifeng Xu" userId="e7aed605-a3dd-4d5a-a692-a87037af107b" providerId="ADAL" clId="{C47BFC98-5736-4405-8B07-D2823EF61A9E}" dt="2021-04-28T16:26:56.138" v="1841" actId="1036"/>
          <ac:picMkLst>
            <pc:docMk/>
            <pc:sldMk cId="2360580316" sldId="285"/>
            <ac:picMk id="6" creationId="{CCA93055-3644-4A02-AF7D-60FABCD74122}"/>
          </ac:picMkLst>
        </pc:picChg>
        <pc:picChg chg="add mod">
          <ac:chgData name="Weifeng Xu" userId="e7aed605-a3dd-4d5a-a692-a87037af107b" providerId="ADAL" clId="{C47BFC98-5736-4405-8B07-D2823EF61A9E}" dt="2021-04-28T16:26:56.138" v="1841" actId="1036"/>
          <ac:picMkLst>
            <pc:docMk/>
            <pc:sldMk cId="2360580316" sldId="285"/>
            <ac:picMk id="8" creationId="{C8DF94E4-75D6-435B-A9EA-1CB12F8875AE}"/>
          </ac:picMkLst>
        </pc:picChg>
        <pc:picChg chg="add del mod">
          <ac:chgData name="Weifeng Xu" userId="e7aed605-a3dd-4d5a-a692-a87037af107b" providerId="ADAL" clId="{C47BFC98-5736-4405-8B07-D2823EF61A9E}" dt="2021-04-28T16:20:34.063" v="1747" actId="478"/>
          <ac:picMkLst>
            <pc:docMk/>
            <pc:sldMk cId="2360580316" sldId="285"/>
            <ac:picMk id="11" creationId="{9A31E196-3450-42F8-9361-FC7B18836EAA}"/>
          </ac:picMkLst>
        </pc:picChg>
        <pc:picChg chg="add mod">
          <ac:chgData name="Weifeng Xu" userId="e7aed605-a3dd-4d5a-a692-a87037af107b" providerId="ADAL" clId="{C47BFC98-5736-4405-8B07-D2823EF61A9E}" dt="2021-04-28T16:26:56.138" v="1841" actId="1036"/>
          <ac:picMkLst>
            <pc:docMk/>
            <pc:sldMk cId="2360580316" sldId="285"/>
            <ac:picMk id="20" creationId="{531DB3CD-A253-4279-ABA4-5384F0AE9950}"/>
          </ac:picMkLst>
        </pc:picChg>
        <pc:picChg chg="add mod">
          <ac:chgData name="Weifeng Xu" userId="e7aed605-a3dd-4d5a-a692-a87037af107b" providerId="ADAL" clId="{C47BFC98-5736-4405-8B07-D2823EF61A9E}" dt="2021-04-28T16:26:56.138" v="1841" actId="1036"/>
          <ac:picMkLst>
            <pc:docMk/>
            <pc:sldMk cId="2360580316" sldId="285"/>
            <ac:picMk id="2050" creationId="{C102C64A-7A74-4DEC-BE25-5AAAE4FF1309}"/>
          </ac:picMkLst>
        </pc:picChg>
        <pc:picChg chg="add del mod">
          <ac:chgData name="Weifeng Xu" userId="e7aed605-a3dd-4d5a-a692-a87037af107b" providerId="ADAL" clId="{C47BFC98-5736-4405-8B07-D2823EF61A9E}" dt="2021-04-28T13:37:25.318" v="964" actId="478"/>
          <ac:picMkLst>
            <pc:docMk/>
            <pc:sldMk cId="2360580316" sldId="285"/>
            <ac:picMk id="3074" creationId="{FB65887E-0924-4592-8C7D-BE55BB8ED7AC}"/>
          </ac:picMkLst>
        </pc:picChg>
        <pc:cxnChg chg="add">
          <ac:chgData name="Weifeng Xu" userId="e7aed605-a3dd-4d5a-a692-a87037af107b" providerId="ADAL" clId="{C47BFC98-5736-4405-8B07-D2823EF61A9E}" dt="2021-04-28T16:29:40.238" v="1869" actId="11529"/>
          <ac:cxnSpMkLst>
            <pc:docMk/>
            <pc:sldMk cId="2360580316" sldId="285"/>
            <ac:cxnSpMk id="23" creationId="{24DDB517-B9EF-4B65-B597-E5B66C8017FF}"/>
          </ac:cxnSpMkLst>
        </pc:cxnChg>
      </pc:sldChg>
      <pc:sldChg chg="addSp delSp modSp mod modNotesTx">
        <pc:chgData name="Weifeng Xu" userId="e7aed605-a3dd-4d5a-a692-a87037af107b" providerId="ADAL" clId="{C47BFC98-5736-4405-8B07-D2823EF61A9E}" dt="2021-04-28T19:06:29.946" v="1990" actId="6549"/>
        <pc:sldMkLst>
          <pc:docMk/>
          <pc:sldMk cId="2750556086" sldId="286"/>
        </pc:sldMkLst>
        <pc:spChg chg="mod">
          <ac:chgData name="Weifeng Xu" userId="e7aed605-a3dd-4d5a-a692-a87037af107b" providerId="ADAL" clId="{C47BFC98-5736-4405-8B07-D2823EF61A9E}" dt="2021-04-28T19:06:29.946" v="1990" actId="6549"/>
          <ac:spMkLst>
            <pc:docMk/>
            <pc:sldMk cId="2750556086" sldId="286"/>
            <ac:spMk id="2" creationId="{221D3FE7-E035-4EEE-8271-192FC6E89077}"/>
          </ac:spMkLst>
        </pc:spChg>
        <pc:spChg chg="mod">
          <ac:chgData name="Weifeng Xu" userId="e7aed605-a3dd-4d5a-a692-a87037af107b" providerId="ADAL" clId="{C47BFC98-5736-4405-8B07-D2823EF61A9E}" dt="2021-04-28T16:12:28.194" v="1744" actId="20577"/>
          <ac:spMkLst>
            <pc:docMk/>
            <pc:sldMk cId="2750556086" sldId="286"/>
            <ac:spMk id="3" creationId="{87C31B4E-A172-48FD-8C3A-437ED6C5EDED}"/>
          </ac:spMkLst>
        </pc:spChg>
        <pc:spChg chg="add">
          <ac:chgData name="Weifeng Xu" userId="e7aed605-a3dd-4d5a-a692-a87037af107b" providerId="ADAL" clId="{C47BFC98-5736-4405-8B07-D2823EF61A9E}" dt="2021-04-28T13:54:38.414" v="1016" actId="11529"/>
          <ac:spMkLst>
            <pc:docMk/>
            <pc:sldMk cId="2750556086" sldId="286"/>
            <ac:spMk id="10" creationId="{328F1FFB-48ED-48B1-89DA-E3D9020EAAD0}"/>
          </ac:spMkLst>
        </pc:spChg>
        <pc:spChg chg="add">
          <ac:chgData name="Weifeng Xu" userId="e7aed605-a3dd-4d5a-a692-a87037af107b" providerId="ADAL" clId="{C47BFC98-5736-4405-8B07-D2823EF61A9E}" dt="2021-04-28T13:55:31.259" v="1020" actId="11529"/>
          <ac:spMkLst>
            <pc:docMk/>
            <pc:sldMk cId="2750556086" sldId="286"/>
            <ac:spMk id="11" creationId="{4A981636-20FD-44BC-9DE0-E2A5E8BB2BA3}"/>
          </ac:spMkLst>
        </pc:spChg>
        <pc:spChg chg="add mod">
          <ac:chgData name="Weifeng Xu" userId="e7aed605-a3dd-4d5a-a692-a87037af107b" providerId="ADAL" clId="{C47BFC98-5736-4405-8B07-D2823EF61A9E}" dt="2021-04-28T16:21:57.015" v="1758" actId="1076"/>
          <ac:spMkLst>
            <pc:docMk/>
            <pc:sldMk cId="2750556086" sldId="286"/>
            <ac:spMk id="12" creationId="{6CAF3534-E0F2-4FD2-97A9-512EFA6B52C1}"/>
          </ac:spMkLst>
        </pc:spChg>
        <pc:spChg chg="add del mod">
          <ac:chgData name="Weifeng Xu" userId="e7aed605-a3dd-4d5a-a692-a87037af107b" providerId="ADAL" clId="{C47BFC98-5736-4405-8B07-D2823EF61A9E}" dt="2021-04-28T14:28:02.326" v="1068" actId="478"/>
          <ac:spMkLst>
            <pc:docMk/>
            <pc:sldMk cId="2750556086" sldId="286"/>
            <ac:spMk id="13" creationId="{55A0587B-0A44-4032-8918-4CBD31412ADD}"/>
          </ac:spMkLst>
        </pc:spChg>
        <pc:spChg chg="add mod">
          <ac:chgData name="Weifeng Xu" userId="e7aed605-a3dd-4d5a-a692-a87037af107b" providerId="ADAL" clId="{C47BFC98-5736-4405-8B07-D2823EF61A9E}" dt="2021-04-28T13:56:40.864" v="1054" actId="207"/>
          <ac:spMkLst>
            <pc:docMk/>
            <pc:sldMk cId="2750556086" sldId="286"/>
            <ac:spMk id="14" creationId="{015749A1-D9EE-42A4-9A8F-78EB125E0672}"/>
          </ac:spMkLst>
        </pc:spChg>
        <pc:spChg chg="add del mod">
          <ac:chgData name="Weifeng Xu" userId="e7aed605-a3dd-4d5a-a692-a87037af107b" providerId="ADAL" clId="{C47BFC98-5736-4405-8B07-D2823EF61A9E}" dt="2021-04-28T14:50:10.193" v="1228" actId="478"/>
          <ac:spMkLst>
            <pc:docMk/>
            <pc:sldMk cId="2750556086" sldId="286"/>
            <ac:spMk id="15" creationId="{E760CAB4-EE20-4AEC-BC25-3FD61BFF11F3}"/>
          </ac:spMkLst>
        </pc:spChg>
        <pc:spChg chg="add mod">
          <ac:chgData name="Weifeng Xu" userId="e7aed605-a3dd-4d5a-a692-a87037af107b" providerId="ADAL" clId="{C47BFC98-5736-4405-8B07-D2823EF61A9E}" dt="2021-04-28T16:21:44.866" v="1757" actId="1076"/>
          <ac:spMkLst>
            <pc:docMk/>
            <pc:sldMk cId="2750556086" sldId="286"/>
            <ac:spMk id="17" creationId="{D9206BDA-AF0D-4083-968D-BD864CDF5A47}"/>
          </ac:spMkLst>
        </pc:spChg>
        <pc:spChg chg="add mod">
          <ac:chgData name="Weifeng Xu" userId="e7aed605-a3dd-4d5a-a692-a87037af107b" providerId="ADAL" clId="{C47BFC98-5736-4405-8B07-D2823EF61A9E}" dt="2021-04-28T13:57:44.854" v="1060" actId="1076"/>
          <ac:spMkLst>
            <pc:docMk/>
            <pc:sldMk cId="2750556086" sldId="286"/>
            <ac:spMk id="19" creationId="{E2700A9D-B23F-45C9-938A-9C403665DC0D}"/>
          </ac:spMkLst>
        </pc:spChg>
        <pc:spChg chg="add mod">
          <ac:chgData name="Weifeng Xu" userId="e7aed605-a3dd-4d5a-a692-a87037af107b" providerId="ADAL" clId="{C47BFC98-5736-4405-8B07-D2823EF61A9E}" dt="2021-04-28T14:50:15.921" v="1230" actId="1076"/>
          <ac:spMkLst>
            <pc:docMk/>
            <pc:sldMk cId="2750556086" sldId="286"/>
            <ac:spMk id="22" creationId="{73DC9593-705F-4265-A8DF-C0614B281042}"/>
          </ac:spMkLst>
        </pc:spChg>
        <pc:spChg chg="add mod">
          <ac:chgData name="Weifeng Xu" userId="e7aed605-a3dd-4d5a-a692-a87037af107b" providerId="ADAL" clId="{C47BFC98-5736-4405-8B07-D2823EF61A9E}" dt="2021-04-28T16:21:30.350" v="1756" actId="1076"/>
          <ac:spMkLst>
            <pc:docMk/>
            <pc:sldMk cId="2750556086" sldId="286"/>
            <ac:spMk id="24" creationId="{9E2DE037-C933-4D0D-A61B-C28A8068A86A}"/>
          </ac:spMkLst>
        </pc:spChg>
        <pc:picChg chg="add mod">
          <ac:chgData name="Weifeng Xu" userId="e7aed605-a3dd-4d5a-a692-a87037af107b" providerId="ADAL" clId="{C47BFC98-5736-4405-8B07-D2823EF61A9E}" dt="2021-04-28T13:55:37.186" v="1022" actId="1076"/>
          <ac:picMkLst>
            <pc:docMk/>
            <pc:sldMk cId="2750556086" sldId="286"/>
            <ac:picMk id="5" creationId="{2FFD761F-23C6-469F-9FD8-D1688EA9FA95}"/>
          </ac:picMkLst>
        </pc:picChg>
        <pc:picChg chg="add del">
          <ac:chgData name="Weifeng Xu" userId="e7aed605-a3dd-4d5a-a692-a87037af107b" providerId="ADAL" clId="{C47BFC98-5736-4405-8B07-D2823EF61A9E}" dt="2021-04-28T13:51:09.854" v="997" actId="22"/>
          <ac:picMkLst>
            <pc:docMk/>
            <pc:sldMk cId="2750556086" sldId="286"/>
            <ac:picMk id="7" creationId="{E935F4EC-CD6C-4131-B4CC-0318C3F1F757}"/>
          </ac:picMkLst>
        </pc:picChg>
        <pc:picChg chg="add mod">
          <ac:chgData name="Weifeng Xu" userId="e7aed605-a3dd-4d5a-a692-a87037af107b" providerId="ADAL" clId="{C47BFC98-5736-4405-8B07-D2823EF61A9E}" dt="2021-04-28T13:52:23.622" v="1006" actId="14100"/>
          <ac:picMkLst>
            <pc:docMk/>
            <pc:sldMk cId="2750556086" sldId="286"/>
            <ac:picMk id="9" creationId="{A8BC142E-89F1-4ED2-8A98-6B9D57D7CA7A}"/>
          </ac:picMkLst>
        </pc:picChg>
        <pc:picChg chg="add mod">
          <ac:chgData name="Weifeng Xu" userId="e7aed605-a3dd-4d5a-a692-a87037af107b" providerId="ADAL" clId="{C47BFC98-5736-4405-8B07-D2823EF61A9E}" dt="2021-04-28T16:21:11.180" v="1752" actId="1076"/>
          <ac:picMkLst>
            <pc:docMk/>
            <pc:sldMk cId="2750556086" sldId="286"/>
            <ac:picMk id="23" creationId="{EA6C62B0-2A5D-4651-A273-A5F36C7D8A80}"/>
          </ac:picMkLst>
        </pc:picChg>
        <pc:picChg chg="add mod">
          <ac:chgData name="Weifeng Xu" userId="e7aed605-a3dd-4d5a-a692-a87037af107b" providerId="ADAL" clId="{C47BFC98-5736-4405-8B07-D2823EF61A9E}" dt="2021-04-28T13:54:31.235" v="1014" actId="1076"/>
          <ac:picMkLst>
            <pc:docMk/>
            <pc:sldMk cId="2750556086" sldId="286"/>
            <ac:picMk id="1026" creationId="{C0FD5542-5FA7-4F95-A9EE-2D09C59805D3}"/>
          </ac:picMkLst>
        </pc:picChg>
        <pc:picChg chg="add del mod">
          <ac:chgData name="Weifeng Xu" userId="e7aed605-a3dd-4d5a-a692-a87037af107b" providerId="ADAL" clId="{C47BFC98-5736-4405-8B07-D2823EF61A9E}" dt="2021-04-28T14:26:14.095" v="1061" actId="478"/>
          <ac:picMkLst>
            <pc:docMk/>
            <pc:sldMk cId="2750556086" sldId="286"/>
            <ac:picMk id="1028" creationId="{E8BA8485-951E-4E37-A790-BF94DB05245A}"/>
          </ac:picMkLst>
        </pc:picChg>
        <pc:picChg chg="add mod">
          <ac:chgData name="Weifeng Xu" userId="e7aed605-a3dd-4d5a-a692-a87037af107b" providerId="ADAL" clId="{C47BFC98-5736-4405-8B07-D2823EF61A9E}" dt="2021-04-28T13:57:39.284" v="1058" actId="1076"/>
          <ac:picMkLst>
            <pc:docMk/>
            <pc:sldMk cId="2750556086" sldId="286"/>
            <ac:picMk id="1030" creationId="{85DCE019-C04C-408B-9CAE-0C54FAC05774}"/>
          </ac:picMkLst>
        </pc:picChg>
        <pc:picChg chg="add mod">
          <ac:chgData name="Weifeng Xu" userId="e7aed605-a3dd-4d5a-a692-a87037af107b" providerId="ADAL" clId="{C47BFC98-5736-4405-8B07-D2823EF61A9E}" dt="2021-04-28T14:26:23.717" v="1064" actId="1076"/>
          <ac:picMkLst>
            <pc:docMk/>
            <pc:sldMk cId="2750556086" sldId="286"/>
            <ac:picMk id="1032" creationId="{AE258FE6-7B73-471B-BC9C-53F9F4FE7D3B}"/>
          </ac:picMkLst>
        </pc:picChg>
      </pc:sldChg>
      <pc:sldChg chg="modSp del mod ord">
        <pc:chgData name="Weifeng Xu" userId="e7aed605-a3dd-4d5a-a692-a87037af107b" providerId="ADAL" clId="{C47BFC98-5736-4405-8B07-D2823EF61A9E}" dt="2021-04-28T19:19:18.526" v="2104" actId="47"/>
        <pc:sldMkLst>
          <pc:docMk/>
          <pc:sldMk cId="3067073465" sldId="287"/>
        </pc:sldMkLst>
        <pc:spChg chg="mod">
          <ac:chgData name="Weifeng Xu" userId="e7aed605-a3dd-4d5a-a692-a87037af107b" providerId="ADAL" clId="{C47BFC98-5736-4405-8B07-D2823EF61A9E}" dt="2021-04-28T18:54:34.707" v="1898" actId="20577"/>
          <ac:spMkLst>
            <pc:docMk/>
            <pc:sldMk cId="3067073465" sldId="287"/>
            <ac:spMk id="2" creationId="{9ACD5A0C-CC83-4A71-9F19-E9E120A0B2FB}"/>
          </ac:spMkLst>
        </pc:spChg>
        <pc:spChg chg="mod">
          <ac:chgData name="Weifeng Xu" userId="e7aed605-a3dd-4d5a-a692-a87037af107b" providerId="ADAL" clId="{C47BFC98-5736-4405-8B07-D2823EF61A9E}" dt="2021-04-28T19:04:28.141" v="1960" actId="27636"/>
          <ac:spMkLst>
            <pc:docMk/>
            <pc:sldMk cId="3067073465" sldId="287"/>
            <ac:spMk id="3" creationId="{33165977-BF01-4EBA-9592-4A315E17D755}"/>
          </ac:spMkLst>
        </pc:spChg>
        <pc:picChg chg="mod">
          <ac:chgData name="Weifeng Xu" userId="e7aed605-a3dd-4d5a-a692-a87037af107b" providerId="ADAL" clId="{C47BFC98-5736-4405-8B07-D2823EF61A9E}" dt="2021-04-28T18:54:38.866" v="1899" actId="1076"/>
          <ac:picMkLst>
            <pc:docMk/>
            <pc:sldMk cId="3067073465" sldId="287"/>
            <ac:picMk id="4098" creationId="{7827909C-ABBE-4A25-AEAC-5BA6296C0095}"/>
          </ac:picMkLst>
        </pc:picChg>
      </pc:sldChg>
      <pc:sldChg chg="modSp mod">
        <pc:chgData name="Weifeng Xu" userId="e7aed605-a3dd-4d5a-a692-a87037af107b" providerId="ADAL" clId="{C47BFC98-5736-4405-8B07-D2823EF61A9E}" dt="2021-04-28T19:20:53.585" v="2110" actId="20577"/>
        <pc:sldMkLst>
          <pc:docMk/>
          <pc:sldMk cId="591211619" sldId="288"/>
        </pc:sldMkLst>
        <pc:spChg chg="mod">
          <ac:chgData name="Weifeng Xu" userId="e7aed605-a3dd-4d5a-a692-a87037af107b" providerId="ADAL" clId="{C47BFC98-5736-4405-8B07-D2823EF61A9E}" dt="2021-04-28T19:20:53.585" v="2110" actId="20577"/>
          <ac:spMkLst>
            <pc:docMk/>
            <pc:sldMk cId="591211619" sldId="288"/>
            <ac:spMk id="3" creationId="{EE8A24E3-A69C-43DB-8DD0-68C8804FDD1B}"/>
          </ac:spMkLst>
        </pc:spChg>
      </pc:sldChg>
      <pc:sldChg chg="modSp mod">
        <pc:chgData name="Weifeng Xu" userId="e7aed605-a3dd-4d5a-a692-a87037af107b" providerId="ADAL" clId="{C47BFC98-5736-4405-8B07-D2823EF61A9E}" dt="2021-04-28T19:20:41.022" v="2109" actId="20577"/>
        <pc:sldMkLst>
          <pc:docMk/>
          <pc:sldMk cId="3475414825" sldId="290"/>
        </pc:sldMkLst>
        <pc:spChg chg="mod">
          <ac:chgData name="Weifeng Xu" userId="e7aed605-a3dd-4d5a-a692-a87037af107b" providerId="ADAL" clId="{C47BFC98-5736-4405-8B07-D2823EF61A9E}" dt="2021-04-28T19:20:41.022" v="2109" actId="20577"/>
          <ac:spMkLst>
            <pc:docMk/>
            <pc:sldMk cId="3475414825" sldId="290"/>
            <ac:spMk id="4" creationId="{16153788-6039-4483-956E-358F3F80E27D}"/>
          </ac:spMkLst>
        </pc:spChg>
      </pc:sldChg>
      <pc:sldChg chg="modSp mod">
        <pc:chgData name="Weifeng Xu" userId="e7aed605-a3dd-4d5a-a692-a87037af107b" providerId="ADAL" clId="{C47BFC98-5736-4405-8B07-D2823EF61A9E}" dt="2021-04-29T12:44:40.184" v="2722" actId="14100"/>
        <pc:sldMkLst>
          <pc:docMk/>
          <pc:sldMk cId="2862639913" sldId="291"/>
        </pc:sldMkLst>
        <pc:spChg chg="mod">
          <ac:chgData name="Weifeng Xu" userId="e7aed605-a3dd-4d5a-a692-a87037af107b" providerId="ADAL" clId="{C47BFC98-5736-4405-8B07-D2823EF61A9E}" dt="2021-04-29T12:44:40.184" v="2722" actId="14100"/>
          <ac:spMkLst>
            <pc:docMk/>
            <pc:sldMk cId="2862639913" sldId="291"/>
            <ac:spMk id="15" creationId="{02D6BDDB-A284-46E4-9711-47F190B02308}"/>
          </ac:spMkLst>
        </pc:spChg>
      </pc:sldChg>
      <pc:sldChg chg="modSp mod">
        <pc:chgData name="Weifeng Xu" userId="e7aed605-a3dd-4d5a-a692-a87037af107b" providerId="ADAL" clId="{C47BFC98-5736-4405-8B07-D2823EF61A9E}" dt="2021-04-29T12:49:04.297" v="2751" actId="207"/>
        <pc:sldMkLst>
          <pc:docMk/>
          <pc:sldMk cId="1989986564" sldId="292"/>
        </pc:sldMkLst>
        <pc:spChg chg="mod">
          <ac:chgData name="Weifeng Xu" userId="e7aed605-a3dd-4d5a-a692-a87037af107b" providerId="ADAL" clId="{C47BFC98-5736-4405-8B07-D2823EF61A9E}" dt="2021-04-29T12:49:04.297" v="2751" actId="207"/>
          <ac:spMkLst>
            <pc:docMk/>
            <pc:sldMk cId="1989986564" sldId="292"/>
            <ac:spMk id="3" creationId="{2A2F71C0-6F0E-4BDD-8799-F52B3811509E}"/>
          </ac:spMkLst>
        </pc:spChg>
      </pc:sldChg>
      <pc:sldChg chg="modSp mod">
        <pc:chgData name="Weifeng Xu" userId="e7aed605-a3dd-4d5a-a692-a87037af107b" providerId="ADAL" clId="{C47BFC98-5736-4405-8B07-D2823EF61A9E}" dt="2021-04-29T00:17:36.458" v="2621" actId="14100"/>
        <pc:sldMkLst>
          <pc:docMk/>
          <pc:sldMk cId="1830794754" sldId="293"/>
        </pc:sldMkLst>
        <pc:spChg chg="mod">
          <ac:chgData name="Weifeng Xu" userId="e7aed605-a3dd-4d5a-a692-a87037af107b" providerId="ADAL" clId="{C47BFC98-5736-4405-8B07-D2823EF61A9E}" dt="2021-04-28T23:24:10.399" v="2373" actId="20577"/>
          <ac:spMkLst>
            <pc:docMk/>
            <pc:sldMk cId="1830794754" sldId="293"/>
            <ac:spMk id="2" creationId="{A8ABF69E-747E-43D3-9D8C-D4A873ECD8EA}"/>
          </ac:spMkLst>
        </pc:spChg>
        <pc:spChg chg="mod">
          <ac:chgData name="Weifeng Xu" userId="e7aed605-a3dd-4d5a-a692-a87037af107b" providerId="ADAL" clId="{C47BFC98-5736-4405-8B07-D2823EF61A9E}" dt="2021-04-29T00:17:36.458" v="2621" actId="14100"/>
          <ac:spMkLst>
            <pc:docMk/>
            <pc:sldMk cId="1830794754" sldId="293"/>
            <ac:spMk id="3" creationId="{90A7AA2E-F138-4A4E-A29B-6C1593025F23}"/>
          </ac:spMkLst>
        </pc:spChg>
      </pc:sldChg>
      <pc:sldChg chg="modSp mod">
        <pc:chgData name="Weifeng Xu" userId="e7aed605-a3dd-4d5a-a692-a87037af107b" providerId="ADAL" clId="{C47BFC98-5736-4405-8B07-D2823EF61A9E}" dt="2021-04-29T00:20:42.279" v="2641" actId="20577"/>
        <pc:sldMkLst>
          <pc:docMk/>
          <pc:sldMk cId="1315995437" sldId="295"/>
        </pc:sldMkLst>
        <pc:spChg chg="mod">
          <ac:chgData name="Weifeng Xu" userId="e7aed605-a3dd-4d5a-a692-a87037af107b" providerId="ADAL" clId="{C47BFC98-5736-4405-8B07-D2823EF61A9E}" dt="2021-04-29T00:20:42.279" v="2641" actId="20577"/>
          <ac:spMkLst>
            <pc:docMk/>
            <pc:sldMk cId="1315995437" sldId="295"/>
            <ac:spMk id="4" creationId="{884CC05F-40F0-4C35-987C-09385BDB15B2}"/>
          </ac:spMkLst>
        </pc:spChg>
        <pc:spChg chg="mod">
          <ac:chgData name="Weifeng Xu" userId="e7aed605-a3dd-4d5a-a692-a87037af107b" providerId="ADAL" clId="{C47BFC98-5736-4405-8B07-D2823EF61A9E}" dt="2021-04-28T01:22:14.720" v="24" actId="15"/>
          <ac:spMkLst>
            <pc:docMk/>
            <pc:sldMk cId="1315995437" sldId="295"/>
            <ac:spMk id="5" creationId="{4628D13F-C6E3-4468-8BCA-71ACE97DC63A}"/>
          </ac:spMkLst>
        </pc:spChg>
      </pc:sldChg>
      <pc:sldChg chg="addSp delSp modSp mod">
        <pc:chgData name="Weifeng Xu" userId="e7aed605-a3dd-4d5a-a692-a87037af107b" providerId="ADAL" clId="{C47BFC98-5736-4405-8B07-D2823EF61A9E}" dt="2021-04-28T23:46:11.509" v="2550" actId="1076"/>
        <pc:sldMkLst>
          <pc:docMk/>
          <pc:sldMk cId="1788763943" sldId="303"/>
        </pc:sldMkLst>
        <pc:spChg chg="mod">
          <ac:chgData name="Weifeng Xu" userId="e7aed605-a3dd-4d5a-a692-a87037af107b" providerId="ADAL" clId="{C47BFC98-5736-4405-8B07-D2823EF61A9E}" dt="2021-04-28T23:38:01.684" v="2433" actId="20577"/>
          <ac:spMkLst>
            <pc:docMk/>
            <pc:sldMk cId="1788763943" sldId="303"/>
            <ac:spMk id="2" creationId="{A8ABF69E-747E-43D3-9D8C-D4A873ECD8EA}"/>
          </ac:spMkLst>
        </pc:spChg>
        <pc:spChg chg="add mod">
          <ac:chgData name="Weifeng Xu" userId="e7aed605-a3dd-4d5a-a692-a87037af107b" providerId="ADAL" clId="{C47BFC98-5736-4405-8B07-D2823EF61A9E}" dt="2021-04-28T23:39:29.192" v="2437" actId="14100"/>
          <ac:spMkLst>
            <pc:docMk/>
            <pc:sldMk cId="1788763943" sldId="303"/>
            <ac:spMk id="4" creationId="{E39211EB-0ACA-4FF7-B8A5-158B7F5A4511}"/>
          </ac:spMkLst>
        </pc:spChg>
        <pc:spChg chg="add mod">
          <ac:chgData name="Weifeng Xu" userId="e7aed605-a3dd-4d5a-a692-a87037af107b" providerId="ADAL" clId="{C47BFC98-5736-4405-8B07-D2823EF61A9E}" dt="2021-04-28T23:40:36.073" v="2465" actId="1076"/>
          <ac:spMkLst>
            <pc:docMk/>
            <pc:sldMk cId="1788763943" sldId="303"/>
            <ac:spMk id="6" creationId="{03878DDD-4690-4873-857C-F8B74F163DB7}"/>
          </ac:spMkLst>
        </pc:spChg>
        <pc:spChg chg="mod">
          <ac:chgData name="Weifeng Xu" userId="e7aed605-a3dd-4d5a-a692-a87037af107b" providerId="ADAL" clId="{C47BFC98-5736-4405-8B07-D2823EF61A9E}" dt="2021-04-28T23:30:14.295" v="2377" actId="1076"/>
          <ac:spMkLst>
            <pc:docMk/>
            <pc:sldMk cId="1788763943" sldId="303"/>
            <ac:spMk id="7" creationId="{6608210C-B897-4568-8245-87BD94DF4ADB}"/>
          </ac:spMkLst>
        </pc:spChg>
        <pc:spChg chg="add del">
          <ac:chgData name="Weifeng Xu" userId="e7aed605-a3dd-4d5a-a692-a87037af107b" providerId="ADAL" clId="{C47BFC98-5736-4405-8B07-D2823EF61A9E}" dt="2021-04-28T23:31:52.171" v="2382" actId="22"/>
          <ac:spMkLst>
            <pc:docMk/>
            <pc:sldMk cId="1788763943" sldId="303"/>
            <ac:spMk id="8" creationId="{48C49FD2-0464-44DD-A630-F6AE447DA5A0}"/>
          </ac:spMkLst>
        </pc:spChg>
        <pc:spChg chg="add mod">
          <ac:chgData name="Weifeng Xu" userId="e7aed605-a3dd-4d5a-a692-a87037af107b" providerId="ADAL" clId="{C47BFC98-5736-4405-8B07-D2823EF61A9E}" dt="2021-04-28T23:40:59.337" v="2469" actId="208"/>
          <ac:spMkLst>
            <pc:docMk/>
            <pc:sldMk cId="1788763943" sldId="303"/>
            <ac:spMk id="10" creationId="{58645B6B-085C-46ED-8BA5-690159CC3D24}"/>
          </ac:spMkLst>
        </pc:spChg>
        <pc:spChg chg="add mod">
          <ac:chgData name="Weifeng Xu" userId="e7aed605-a3dd-4d5a-a692-a87037af107b" providerId="ADAL" clId="{C47BFC98-5736-4405-8B07-D2823EF61A9E}" dt="2021-04-28T23:41:17.461" v="2476" actId="1076"/>
          <ac:spMkLst>
            <pc:docMk/>
            <pc:sldMk cId="1788763943" sldId="303"/>
            <ac:spMk id="12" creationId="{5EC945F0-A6E2-4E6D-BA09-F67CD7529760}"/>
          </ac:spMkLst>
        </pc:spChg>
        <pc:spChg chg="add mod">
          <ac:chgData name="Weifeng Xu" userId="e7aed605-a3dd-4d5a-a692-a87037af107b" providerId="ADAL" clId="{C47BFC98-5736-4405-8B07-D2823EF61A9E}" dt="2021-04-28T23:41:33.382" v="2480" actId="14100"/>
          <ac:spMkLst>
            <pc:docMk/>
            <pc:sldMk cId="1788763943" sldId="303"/>
            <ac:spMk id="13" creationId="{A865702C-38A6-40B4-B7C0-6FEEBEBB10AE}"/>
          </ac:spMkLst>
        </pc:spChg>
        <pc:spChg chg="add mod">
          <ac:chgData name="Weifeng Xu" userId="e7aed605-a3dd-4d5a-a692-a87037af107b" providerId="ADAL" clId="{C47BFC98-5736-4405-8B07-D2823EF61A9E}" dt="2021-04-28T23:41:41.674" v="2482" actId="1076"/>
          <ac:spMkLst>
            <pc:docMk/>
            <pc:sldMk cId="1788763943" sldId="303"/>
            <ac:spMk id="14" creationId="{66B111E2-B134-49AE-9AF4-DBD77985754E}"/>
          </ac:spMkLst>
        </pc:spChg>
        <pc:spChg chg="add mod">
          <ac:chgData name="Weifeng Xu" userId="e7aed605-a3dd-4d5a-a692-a87037af107b" providerId="ADAL" clId="{C47BFC98-5736-4405-8B07-D2823EF61A9E}" dt="2021-04-28T23:44:23.759" v="2490" actId="1076"/>
          <ac:spMkLst>
            <pc:docMk/>
            <pc:sldMk cId="1788763943" sldId="303"/>
            <ac:spMk id="16" creationId="{204490C0-1160-4C83-84E2-09128AC9413B}"/>
          </ac:spMkLst>
        </pc:spChg>
        <pc:spChg chg="add mod">
          <ac:chgData name="Weifeng Xu" userId="e7aed605-a3dd-4d5a-a692-a87037af107b" providerId="ADAL" clId="{C47BFC98-5736-4405-8B07-D2823EF61A9E}" dt="2021-04-28T23:46:11.509" v="2550" actId="1076"/>
          <ac:spMkLst>
            <pc:docMk/>
            <pc:sldMk cId="1788763943" sldId="303"/>
            <ac:spMk id="23" creationId="{F394B609-F0D5-42B2-9D2B-AF73D1DAEF31}"/>
          </ac:spMkLst>
        </pc:spChg>
        <pc:graphicFrameChg chg="mod">
          <ac:chgData name="Weifeng Xu" userId="e7aed605-a3dd-4d5a-a692-a87037af107b" providerId="ADAL" clId="{C47BFC98-5736-4405-8B07-D2823EF61A9E}" dt="2021-04-28T23:44:34.989" v="2494"/>
          <ac:graphicFrameMkLst>
            <pc:docMk/>
            <pc:sldMk cId="1788763943" sldId="303"/>
            <ac:graphicFrameMk id="5" creationId="{87172CD5-2748-4253-9531-6D963F3D2C90}"/>
          </ac:graphicFrameMkLst>
        </pc:graphicFrameChg>
        <pc:graphicFrameChg chg="add del mod">
          <ac:chgData name="Weifeng Xu" userId="e7aed605-a3dd-4d5a-a692-a87037af107b" providerId="ADAL" clId="{C47BFC98-5736-4405-8B07-D2823EF61A9E}" dt="2021-04-28T23:38:58.842" v="2434" actId="478"/>
          <ac:graphicFrameMkLst>
            <pc:docMk/>
            <pc:sldMk cId="1788763943" sldId="303"/>
            <ac:graphicFrameMk id="9" creationId="{94C045D9-D360-4358-B1D7-20930F536D47}"/>
          </ac:graphicFrameMkLst>
        </pc:graphicFrameChg>
        <pc:cxnChg chg="add mod">
          <ac:chgData name="Weifeng Xu" userId="e7aed605-a3dd-4d5a-a692-a87037af107b" providerId="ADAL" clId="{C47BFC98-5736-4405-8B07-D2823EF61A9E}" dt="2021-04-28T23:44:30.169" v="2492" actId="14100"/>
          <ac:cxnSpMkLst>
            <pc:docMk/>
            <pc:sldMk cId="1788763943" sldId="303"/>
            <ac:cxnSpMk id="17" creationId="{CA9CCB45-A0A7-4F8C-9A6E-3A59B3C6F2D1}"/>
          </ac:cxnSpMkLst>
        </pc:cxnChg>
        <pc:cxnChg chg="add mod">
          <ac:chgData name="Weifeng Xu" userId="e7aed605-a3dd-4d5a-a692-a87037af107b" providerId="ADAL" clId="{C47BFC98-5736-4405-8B07-D2823EF61A9E}" dt="2021-04-28T23:44:44.539" v="2496" actId="14100"/>
          <ac:cxnSpMkLst>
            <pc:docMk/>
            <pc:sldMk cId="1788763943" sldId="303"/>
            <ac:cxnSpMk id="21" creationId="{7BAAEC5B-5BC6-4F54-83B5-B25536FD95E3}"/>
          </ac:cxnSpMkLst>
        </pc:cxnChg>
      </pc:sldChg>
      <pc:sldChg chg="delSp modSp mod">
        <pc:chgData name="Weifeng Xu" userId="e7aed605-a3dd-4d5a-a692-a87037af107b" providerId="ADAL" clId="{C47BFC98-5736-4405-8B07-D2823EF61A9E}" dt="2021-04-29T00:18:40.642" v="2630" actId="20577"/>
        <pc:sldMkLst>
          <pc:docMk/>
          <pc:sldMk cId="780101957" sldId="304"/>
        </pc:sldMkLst>
        <pc:spChg chg="mod">
          <ac:chgData name="Weifeng Xu" userId="e7aed605-a3dd-4d5a-a692-a87037af107b" providerId="ADAL" clId="{C47BFC98-5736-4405-8B07-D2823EF61A9E}" dt="2021-04-29T00:18:40.642" v="2630" actId="20577"/>
          <ac:spMkLst>
            <pc:docMk/>
            <pc:sldMk cId="780101957" sldId="304"/>
            <ac:spMk id="3" creationId="{90A7AA2E-F138-4A4E-A29B-6C1593025F23}"/>
          </ac:spMkLst>
        </pc:spChg>
        <pc:spChg chg="del">
          <ac:chgData name="Weifeng Xu" userId="e7aed605-a3dd-4d5a-a692-a87037af107b" providerId="ADAL" clId="{C47BFC98-5736-4405-8B07-D2823EF61A9E}" dt="2021-04-28T01:19:56.857" v="21" actId="478"/>
          <ac:spMkLst>
            <pc:docMk/>
            <pc:sldMk cId="780101957" sldId="304"/>
            <ac:spMk id="7" creationId="{EF81E6E6-30FF-43FE-A3D0-681D229E4405}"/>
          </ac:spMkLst>
        </pc:spChg>
        <pc:spChg chg="del">
          <ac:chgData name="Weifeng Xu" userId="e7aed605-a3dd-4d5a-a692-a87037af107b" providerId="ADAL" clId="{C47BFC98-5736-4405-8B07-D2823EF61A9E}" dt="2021-04-28T01:19:54.097" v="20" actId="478"/>
          <ac:spMkLst>
            <pc:docMk/>
            <pc:sldMk cId="780101957" sldId="304"/>
            <ac:spMk id="8" creationId="{E9B3A935-82DA-4EAF-8B40-21A4CA01E6A2}"/>
          </ac:spMkLst>
        </pc:spChg>
      </pc:sldChg>
      <pc:sldChg chg="modSp mod ord">
        <pc:chgData name="Weifeng Xu" userId="e7aed605-a3dd-4d5a-a692-a87037af107b" providerId="ADAL" clId="{C47BFC98-5736-4405-8B07-D2823EF61A9E}" dt="2021-04-29T00:32:30.208" v="2666"/>
        <pc:sldMkLst>
          <pc:docMk/>
          <pc:sldMk cId="1055632492" sldId="310"/>
        </pc:sldMkLst>
        <pc:spChg chg="mod">
          <ac:chgData name="Weifeng Xu" userId="e7aed605-a3dd-4d5a-a692-a87037af107b" providerId="ADAL" clId="{C47BFC98-5736-4405-8B07-D2823EF61A9E}" dt="2021-04-29T00:32:30.208" v="2666"/>
          <ac:spMkLst>
            <pc:docMk/>
            <pc:sldMk cId="1055632492" sldId="310"/>
            <ac:spMk id="2" creationId="{DF0CC7ED-14EC-40A9-8AF0-C6E1B2A62FF6}"/>
          </ac:spMkLst>
        </pc:spChg>
      </pc:sldChg>
      <pc:sldChg chg="modSp mod">
        <pc:chgData name="Weifeng Xu" userId="e7aed605-a3dd-4d5a-a692-a87037af107b" providerId="ADAL" clId="{C47BFC98-5736-4405-8B07-D2823EF61A9E}" dt="2021-04-28T19:19:30.714" v="2105" actId="6549"/>
        <pc:sldMkLst>
          <pc:docMk/>
          <pc:sldMk cId="2612283875" sldId="328"/>
        </pc:sldMkLst>
        <pc:spChg chg="mod">
          <ac:chgData name="Weifeng Xu" userId="e7aed605-a3dd-4d5a-a692-a87037af107b" providerId="ADAL" clId="{C47BFC98-5736-4405-8B07-D2823EF61A9E}" dt="2021-04-28T19:19:30.714" v="2105" actId="6549"/>
          <ac:spMkLst>
            <pc:docMk/>
            <pc:sldMk cId="2612283875" sldId="328"/>
            <ac:spMk id="3" creationId="{8AEC2F43-7FA3-4494-A792-93DDF3278B9E}"/>
          </ac:spMkLst>
        </pc:spChg>
      </pc:sldChg>
      <pc:sldChg chg="modSp new mod modNotesTx">
        <pc:chgData name="Weifeng Xu" userId="e7aed605-a3dd-4d5a-a692-a87037af107b" providerId="ADAL" clId="{C47BFC98-5736-4405-8B07-D2823EF61A9E}" dt="2021-04-28T12:40:24.880" v="490" actId="20577"/>
        <pc:sldMkLst>
          <pc:docMk/>
          <pc:sldMk cId="489948685" sldId="333"/>
        </pc:sldMkLst>
        <pc:spChg chg="mod">
          <ac:chgData name="Weifeng Xu" userId="e7aed605-a3dd-4d5a-a692-a87037af107b" providerId="ADAL" clId="{C47BFC98-5736-4405-8B07-D2823EF61A9E}" dt="2021-04-28T01:36:01.453" v="35" actId="20577"/>
          <ac:spMkLst>
            <pc:docMk/>
            <pc:sldMk cId="489948685" sldId="333"/>
            <ac:spMk id="2" creationId="{914EF846-AA5E-41B1-A323-18C59564FE3C}"/>
          </ac:spMkLst>
        </pc:spChg>
        <pc:spChg chg="mod">
          <ac:chgData name="Weifeng Xu" userId="e7aed605-a3dd-4d5a-a692-a87037af107b" providerId="ADAL" clId="{C47BFC98-5736-4405-8B07-D2823EF61A9E}" dt="2021-04-28T12:40:24.880" v="490" actId="20577"/>
          <ac:spMkLst>
            <pc:docMk/>
            <pc:sldMk cId="489948685" sldId="333"/>
            <ac:spMk id="3" creationId="{7B3D3C6F-8CF2-410D-9F50-0ABB5277B2B1}"/>
          </ac:spMkLst>
        </pc:spChg>
      </pc:sldChg>
      <pc:sldChg chg="addSp delSp modSp new mod modClrScheme chgLayout">
        <pc:chgData name="Weifeng Xu" userId="e7aed605-a3dd-4d5a-a692-a87037af107b" providerId="ADAL" clId="{C47BFC98-5736-4405-8B07-D2823EF61A9E}" dt="2021-04-28T02:02:17.706" v="433" actId="33524"/>
        <pc:sldMkLst>
          <pc:docMk/>
          <pc:sldMk cId="1271190450" sldId="334"/>
        </pc:sldMkLst>
        <pc:spChg chg="del mod ord">
          <ac:chgData name="Weifeng Xu" userId="e7aed605-a3dd-4d5a-a692-a87037af107b" providerId="ADAL" clId="{C47BFC98-5736-4405-8B07-D2823EF61A9E}" dt="2021-04-28T02:00:37.736" v="414" actId="700"/>
          <ac:spMkLst>
            <pc:docMk/>
            <pc:sldMk cId="1271190450" sldId="334"/>
            <ac:spMk id="2" creationId="{EF75FE6F-3958-43B0-983C-0F541491F27C}"/>
          </ac:spMkLst>
        </pc:spChg>
        <pc:spChg chg="del mod ord">
          <ac:chgData name="Weifeng Xu" userId="e7aed605-a3dd-4d5a-a692-a87037af107b" providerId="ADAL" clId="{C47BFC98-5736-4405-8B07-D2823EF61A9E}" dt="2021-04-28T02:00:37.736" v="414" actId="700"/>
          <ac:spMkLst>
            <pc:docMk/>
            <pc:sldMk cId="1271190450" sldId="334"/>
            <ac:spMk id="3" creationId="{6F23A486-97A9-4554-B569-5EBAD91F2F7B}"/>
          </ac:spMkLst>
        </pc:spChg>
        <pc:spChg chg="add mod ord">
          <ac:chgData name="Weifeng Xu" userId="e7aed605-a3dd-4d5a-a692-a87037af107b" providerId="ADAL" clId="{C47BFC98-5736-4405-8B07-D2823EF61A9E}" dt="2021-04-28T02:00:46.037" v="424" actId="20577"/>
          <ac:spMkLst>
            <pc:docMk/>
            <pc:sldMk cId="1271190450" sldId="334"/>
            <ac:spMk id="4" creationId="{6A8844E2-19F3-4B6C-98F3-EFF66E48A97D}"/>
          </ac:spMkLst>
        </pc:spChg>
        <pc:spChg chg="add mod ord">
          <ac:chgData name="Weifeng Xu" userId="e7aed605-a3dd-4d5a-a692-a87037af107b" providerId="ADAL" clId="{C47BFC98-5736-4405-8B07-D2823EF61A9E}" dt="2021-04-28T02:02:17.706" v="433" actId="33524"/>
          <ac:spMkLst>
            <pc:docMk/>
            <pc:sldMk cId="1271190450" sldId="334"/>
            <ac:spMk id="5" creationId="{33A27DA8-D694-4AB0-86F2-E681B3CB19C3}"/>
          </ac:spMkLst>
        </pc:spChg>
      </pc:sldChg>
      <pc:sldChg chg="addSp delSp modSp new mod modClrScheme chgLayout">
        <pc:chgData name="Weifeng Xu" userId="e7aed605-a3dd-4d5a-a692-a87037af107b" providerId="ADAL" clId="{C47BFC98-5736-4405-8B07-D2823EF61A9E}" dt="2021-04-28T19:18:43.653" v="2103"/>
        <pc:sldMkLst>
          <pc:docMk/>
          <pc:sldMk cId="3555933889" sldId="335"/>
        </pc:sldMkLst>
        <pc:spChg chg="del">
          <ac:chgData name="Weifeng Xu" userId="e7aed605-a3dd-4d5a-a692-a87037af107b" providerId="ADAL" clId="{C47BFC98-5736-4405-8B07-D2823EF61A9E}" dt="2021-04-28T19:01:49.838" v="1933" actId="700"/>
          <ac:spMkLst>
            <pc:docMk/>
            <pc:sldMk cId="3555933889" sldId="335"/>
            <ac:spMk id="2" creationId="{9B3C2882-2E0C-4C00-B566-573EE443DEE2}"/>
          </ac:spMkLst>
        </pc:spChg>
        <pc:spChg chg="del">
          <ac:chgData name="Weifeng Xu" userId="e7aed605-a3dd-4d5a-a692-a87037af107b" providerId="ADAL" clId="{C47BFC98-5736-4405-8B07-D2823EF61A9E}" dt="2021-04-28T19:01:49.838" v="1933" actId="700"/>
          <ac:spMkLst>
            <pc:docMk/>
            <pc:sldMk cId="3555933889" sldId="335"/>
            <ac:spMk id="3" creationId="{86C0421A-FA81-4390-8114-E88ECD60942E}"/>
          </ac:spMkLst>
        </pc:spChg>
        <pc:spChg chg="add del mod">
          <ac:chgData name="Weifeng Xu" userId="e7aed605-a3dd-4d5a-a692-a87037af107b" providerId="ADAL" clId="{C47BFC98-5736-4405-8B07-D2823EF61A9E}" dt="2021-04-28T19:13:14.821" v="2036"/>
          <ac:spMkLst>
            <pc:docMk/>
            <pc:sldMk cId="3555933889" sldId="335"/>
            <ac:spMk id="5" creationId="{01649C4A-74F0-402F-8CB1-1E5587BDB8C8}"/>
          </ac:spMkLst>
        </pc:spChg>
        <pc:spChg chg="add del mod ord">
          <ac:chgData name="Weifeng Xu" userId="e7aed605-a3dd-4d5a-a692-a87037af107b" providerId="ADAL" clId="{C47BFC98-5736-4405-8B07-D2823EF61A9E}" dt="2021-04-28T19:13:09.201" v="2033" actId="700"/>
          <ac:spMkLst>
            <pc:docMk/>
            <pc:sldMk cId="3555933889" sldId="335"/>
            <ac:spMk id="6" creationId="{103CE835-D7A0-494C-B9A9-EA4CA0E2A96E}"/>
          </ac:spMkLst>
        </pc:spChg>
        <pc:spChg chg="add del mod ord">
          <ac:chgData name="Weifeng Xu" userId="e7aed605-a3dd-4d5a-a692-a87037af107b" providerId="ADAL" clId="{C47BFC98-5736-4405-8B07-D2823EF61A9E}" dt="2021-04-28T19:13:09.201" v="2033" actId="700"/>
          <ac:spMkLst>
            <pc:docMk/>
            <pc:sldMk cId="3555933889" sldId="335"/>
            <ac:spMk id="7" creationId="{FAF6515D-D9C9-4498-BB88-5353F9AD3CA6}"/>
          </ac:spMkLst>
        </pc:spChg>
        <pc:spChg chg="add mod">
          <ac:chgData name="Weifeng Xu" userId="e7aed605-a3dd-4d5a-a692-a87037af107b" providerId="ADAL" clId="{C47BFC98-5736-4405-8B07-D2823EF61A9E}" dt="2021-04-28T19:16:06.739" v="2080" actId="108"/>
          <ac:spMkLst>
            <pc:docMk/>
            <pc:sldMk cId="3555933889" sldId="335"/>
            <ac:spMk id="8" creationId="{B721251F-4AED-4946-9340-09F017CBC88F}"/>
          </ac:spMkLst>
        </pc:spChg>
        <pc:spChg chg="add mod">
          <ac:chgData name="Weifeng Xu" userId="e7aed605-a3dd-4d5a-a692-a87037af107b" providerId="ADAL" clId="{C47BFC98-5736-4405-8B07-D2823EF61A9E}" dt="2021-04-28T19:18:43.653" v="2103"/>
          <ac:spMkLst>
            <pc:docMk/>
            <pc:sldMk cId="3555933889" sldId="335"/>
            <ac:spMk id="9" creationId="{CAC9CD01-AD08-4B7F-A7BC-FDD0EE7B349C}"/>
          </ac:spMkLst>
        </pc:spChg>
        <pc:picChg chg="add mod">
          <ac:chgData name="Weifeng Xu" userId="e7aed605-a3dd-4d5a-a692-a87037af107b" providerId="ADAL" clId="{C47BFC98-5736-4405-8B07-D2823EF61A9E}" dt="2021-04-28T19:16:43.281" v="2082" actId="1076"/>
          <ac:picMkLst>
            <pc:docMk/>
            <pc:sldMk cId="3555933889" sldId="335"/>
            <ac:picMk id="10" creationId="{50D7D992-DA51-4A24-ADF5-52B90F40F0CD}"/>
          </ac:picMkLst>
        </pc:picChg>
      </pc:sldChg>
      <pc:sldChg chg="addSp delSp modSp new mod ord setBg">
        <pc:chgData name="Weifeng Xu" userId="e7aed605-a3dd-4d5a-a692-a87037af107b" providerId="ADAL" clId="{C47BFC98-5736-4405-8B07-D2823EF61A9E}" dt="2021-04-28T19:05:50.400" v="1989" actId="114"/>
        <pc:sldMkLst>
          <pc:docMk/>
          <pc:sldMk cId="3783297554" sldId="336"/>
        </pc:sldMkLst>
        <pc:spChg chg="mod">
          <ac:chgData name="Weifeng Xu" userId="e7aed605-a3dd-4d5a-a692-a87037af107b" providerId="ADAL" clId="{C47BFC98-5736-4405-8B07-D2823EF61A9E}" dt="2021-04-28T19:05:50.400" v="1989" actId="114"/>
          <ac:spMkLst>
            <pc:docMk/>
            <pc:sldMk cId="3783297554" sldId="336"/>
            <ac:spMk id="2" creationId="{184BBC0D-AFD2-4A98-89D5-182AD8C5DC50}"/>
          </ac:spMkLst>
        </pc:spChg>
        <pc:spChg chg="add del mod">
          <ac:chgData name="Weifeng Xu" userId="e7aed605-a3dd-4d5a-a692-a87037af107b" providerId="ADAL" clId="{C47BFC98-5736-4405-8B07-D2823EF61A9E}" dt="2021-04-28T19:05:35.045" v="1987" actId="20577"/>
          <ac:spMkLst>
            <pc:docMk/>
            <pc:sldMk cId="3783297554" sldId="336"/>
            <ac:spMk id="3" creationId="{42C904BB-106E-4DDE-9FCB-6CB62CB37FE0}"/>
          </ac:spMkLst>
        </pc:spChg>
        <pc:picChg chg="add mod">
          <ac:chgData name="Weifeng Xu" userId="e7aed605-a3dd-4d5a-a692-a87037af107b" providerId="ADAL" clId="{C47BFC98-5736-4405-8B07-D2823EF61A9E}" dt="2021-04-28T19:04:16.386" v="1958" actId="26606"/>
          <ac:picMkLst>
            <pc:docMk/>
            <pc:sldMk cId="3783297554" sldId="336"/>
            <ac:picMk id="4" creationId="{35856693-3ED5-450A-A762-196F7E2C5E2D}"/>
          </ac:picMkLst>
        </pc:picChg>
      </pc:sldChg>
      <pc:sldChg chg="modSp new mod modNotesTx">
        <pc:chgData name="Weifeng Xu" userId="e7aed605-a3dd-4d5a-a692-a87037af107b" providerId="ADAL" clId="{C47BFC98-5736-4405-8B07-D2823EF61A9E}" dt="2021-04-28T23:36:16.607" v="2431" actId="20577"/>
        <pc:sldMkLst>
          <pc:docMk/>
          <pc:sldMk cId="3808902889" sldId="337"/>
        </pc:sldMkLst>
        <pc:spChg chg="mod">
          <ac:chgData name="Weifeng Xu" userId="e7aed605-a3dd-4d5a-a692-a87037af107b" providerId="ADAL" clId="{C47BFC98-5736-4405-8B07-D2823EF61A9E}" dt="2021-04-28T23:36:16.607" v="2431" actId="20577"/>
          <ac:spMkLst>
            <pc:docMk/>
            <pc:sldMk cId="3808902889" sldId="337"/>
            <ac:spMk id="2" creationId="{9197E5C1-6893-4BB5-90D6-4710C4C03685}"/>
          </ac:spMkLst>
        </pc:spChg>
        <pc:spChg chg="mod">
          <ac:chgData name="Weifeng Xu" userId="e7aed605-a3dd-4d5a-a692-a87037af107b" providerId="ADAL" clId="{C47BFC98-5736-4405-8B07-D2823EF61A9E}" dt="2021-04-28T21:43:17.093" v="2289" actId="108"/>
          <ac:spMkLst>
            <pc:docMk/>
            <pc:sldMk cId="3808902889" sldId="337"/>
            <ac:spMk id="3" creationId="{F319ECB8-557B-4037-9B18-D1A4CBEF63FC}"/>
          </ac:spMkLst>
        </pc:spChg>
      </pc:sldChg>
      <pc:sldChg chg="addSp modSp new mod ord">
        <pc:chgData name="Weifeng Xu" userId="e7aed605-a3dd-4d5a-a692-a87037af107b" providerId="ADAL" clId="{C47BFC98-5736-4405-8B07-D2823EF61A9E}" dt="2021-04-28T23:23:58.023" v="2369" actId="20577"/>
        <pc:sldMkLst>
          <pc:docMk/>
          <pc:sldMk cId="3695334333" sldId="338"/>
        </pc:sldMkLst>
        <pc:spChg chg="mod">
          <ac:chgData name="Weifeng Xu" userId="e7aed605-a3dd-4d5a-a692-a87037af107b" providerId="ADAL" clId="{C47BFC98-5736-4405-8B07-D2823EF61A9E}" dt="2021-04-28T23:23:58.023" v="2369" actId="20577"/>
          <ac:spMkLst>
            <pc:docMk/>
            <pc:sldMk cId="3695334333" sldId="338"/>
            <ac:spMk id="2" creationId="{75B3A66D-99CB-400E-ABA6-BB3EDB9CFBBB}"/>
          </ac:spMkLst>
        </pc:spChg>
        <pc:spChg chg="mod">
          <ac:chgData name="Weifeng Xu" userId="e7aed605-a3dd-4d5a-a692-a87037af107b" providerId="ADAL" clId="{C47BFC98-5736-4405-8B07-D2823EF61A9E}" dt="2021-04-28T23:18:55.367" v="2346" actId="15"/>
          <ac:spMkLst>
            <pc:docMk/>
            <pc:sldMk cId="3695334333" sldId="338"/>
            <ac:spMk id="3" creationId="{57190C49-3002-42B8-9127-26B8742479DB}"/>
          </ac:spMkLst>
        </pc:spChg>
        <pc:picChg chg="add mod">
          <ac:chgData name="Weifeng Xu" userId="e7aed605-a3dd-4d5a-a692-a87037af107b" providerId="ADAL" clId="{C47BFC98-5736-4405-8B07-D2823EF61A9E}" dt="2021-04-28T23:19:00.611" v="2348" actId="1076"/>
          <ac:picMkLst>
            <pc:docMk/>
            <pc:sldMk cId="3695334333" sldId="338"/>
            <ac:picMk id="3074" creationId="{CFBF46D3-425D-48A2-9165-91834EC617AD}"/>
          </ac:picMkLst>
        </pc:picChg>
      </pc:sldChg>
      <pc:sldChg chg="modSp new mod">
        <pc:chgData name="Weifeng Xu" userId="e7aed605-a3dd-4d5a-a692-a87037af107b" providerId="ADAL" clId="{C47BFC98-5736-4405-8B07-D2823EF61A9E}" dt="2021-04-29T00:34:29.397" v="2684"/>
        <pc:sldMkLst>
          <pc:docMk/>
          <pc:sldMk cId="4022134215" sldId="339"/>
        </pc:sldMkLst>
        <pc:spChg chg="mod">
          <ac:chgData name="Weifeng Xu" userId="e7aed605-a3dd-4d5a-a692-a87037af107b" providerId="ADAL" clId="{C47BFC98-5736-4405-8B07-D2823EF61A9E}" dt="2021-04-29T00:32:11.281" v="2655" actId="20577"/>
          <ac:spMkLst>
            <pc:docMk/>
            <pc:sldMk cId="4022134215" sldId="339"/>
            <ac:spMk id="2" creationId="{DA20DA16-EC0F-4CC0-B1D5-9921153A4FF2}"/>
          </ac:spMkLst>
        </pc:spChg>
        <pc:spChg chg="mod">
          <ac:chgData name="Weifeng Xu" userId="e7aed605-a3dd-4d5a-a692-a87037af107b" providerId="ADAL" clId="{C47BFC98-5736-4405-8B07-D2823EF61A9E}" dt="2021-04-29T00:34:29.397" v="2684"/>
          <ac:spMkLst>
            <pc:docMk/>
            <pc:sldMk cId="4022134215" sldId="339"/>
            <ac:spMk id="3" creationId="{2F556988-6B9A-4F61-852F-CCA1CBBCEF35}"/>
          </ac:spMkLst>
        </pc:spChg>
      </pc:sldChg>
    </pc:docChg>
  </pc:docChgLst>
  <pc:docChgLst>
    <pc:chgData name="Richard Wheeless" userId="edf7d7f9-5d95-4eec-886d-0f745236a21b" providerId="ADAL" clId="{B9126330-C9DF-4823-B699-68C5989AAE60}"/>
    <pc:docChg chg="undo custSel modSld">
      <pc:chgData name="Richard Wheeless" userId="edf7d7f9-5d95-4eec-886d-0f745236a21b" providerId="ADAL" clId="{B9126330-C9DF-4823-B699-68C5989AAE60}" dt="2021-03-20T23:47:55.885" v="1" actId="313"/>
      <pc:docMkLst>
        <pc:docMk/>
      </pc:docMkLst>
      <pc:sldChg chg="modNotesTx">
        <pc:chgData name="Richard Wheeless" userId="edf7d7f9-5d95-4eec-886d-0f745236a21b" providerId="ADAL" clId="{B9126330-C9DF-4823-B699-68C5989AAE60}" dt="2021-03-20T23:47:55.885" v="1" actId="313"/>
        <pc:sldMkLst>
          <pc:docMk/>
          <pc:sldMk cId="594714798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C81DF1-656C-4608-B78E-3425436206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C3D7B86-55E0-43A8-8805-5DA67836B7CC}">
      <dgm:prSet phldrT="[Text]"/>
      <dgm:spPr/>
      <dgm:t>
        <a:bodyPr/>
        <a:lstStyle/>
        <a:p>
          <a:r>
            <a:rPr lang="en-US" dirty="0"/>
            <a:t>Power on</a:t>
          </a:r>
        </a:p>
      </dgm:t>
    </dgm:pt>
    <dgm:pt modelId="{EAF9BC89-F0C3-49BB-9EEE-20AFFB4FB73F}" type="parTrans" cxnId="{6913FD90-0F37-4922-AFC4-65A94E19DAD3}">
      <dgm:prSet/>
      <dgm:spPr/>
      <dgm:t>
        <a:bodyPr/>
        <a:lstStyle/>
        <a:p>
          <a:endParaRPr lang="en-US"/>
        </a:p>
      </dgm:t>
    </dgm:pt>
    <dgm:pt modelId="{8C6EDDB8-C6D1-4E67-8692-C2713A95C041}" type="sibTrans" cxnId="{6913FD90-0F37-4922-AFC4-65A94E19DAD3}">
      <dgm:prSet/>
      <dgm:spPr/>
      <dgm:t>
        <a:bodyPr/>
        <a:lstStyle/>
        <a:p>
          <a:endParaRPr lang="en-US"/>
        </a:p>
      </dgm:t>
    </dgm:pt>
    <dgm:pt modelId="{FD6A90EB-4AF5-42BE-A5B9-2E5603237157}">
      <dgm:prSet phldrT="[Text]"/>
      <dgm:spPr/>
      <dgm:t>
        <a:bodyPr/>
        <a:lstStyle/>
        <a:p>
          <a:r>
            <a:rPr lang="en-US" dirty="0"/>
            <a:t>BIOS/UEFI</a:t>
          </a:r>
        </a:p>
      </dgm:t>
    </dgm:pt>
    <dgm:pt modelId="{80E97C2D-692B-42B3-A431-6A3ABDEFF24A}" type="parTrans" cxnId="{4E4025B8-717D-486F-A6A5-E51909D56C8C}">
      <dgm:prSet/>
      <dgm:spPr/>
      <dgm:t>
        <a:bodyPr/>
        <a:lstStyle/>
        <a:p>
          <a:endParaRPr lang="en-US"/>
        </a:p>
      </dgm:t>
    </dgm:pt>
    <dgm:pt modelId="{11A67AB8-9A94-4016-8E18-7C3C93A82899}" type="sibTrans" cxnId="{4E4025B8-717D-486F-A6A5-E51909D56C8C}">
      <dgm:prSet/>
      <dgm:spPr/>
      <dgm:t>
        <a:bodyPr/>
        <a:lstStyle/>
        <a:p>
          <a:endParaRPr lang="en-US"/>
        </a:p>
      </dgm:t>
    </dgm:pt>
    <dgm:pt modelId="{E1275B85-7C15-4561-B522-BF8D94805631}">
      <dgm:prSet phldrT="[Text]"/>
      <dgm:spPr/>
      <dgm:t>
        <a:bodyPr/>
        <a:lstStyle/>
        <a:p>
          <a:r>
            <a:rPr lang="en-US" dirty="0"/>
            <a:t>Bootloader</a:t>
          </a:r>
        </a:p>
      </dgm:t>
    </dgm:pt>
    <dgm:pt modelId="{74C788D2-394F-4CA5-9584-01AF1F60E1AC}" type="parTrans" cxnId="{2DF98842-8E41-465E-9FD0-5234A8B1960B}">
      <dgm:prSet/>
      <dgm:spPr/>
      <dgm:t>
        <a:bodyPr/>
        <a:lstStyle/>
        <a:p>
          <a:endParaRPr lang="en-US"/>
        </a:p>
      </dgm:t>
    </dgm:pt>
    <dgm:pt modelId="{F271A5A5-DDED-48F8-BCD3-905DCFD04C70}" type="sibTrans" cxnId="{2DF98842-8E41-465E-9FD0-5234A8B1960B}">
      <dgm:prSet/>
      <dgm:spPr/>
      <dgm:t>
        <a:bodyPr/>
        <a:lstStyle/>
        <a:p>
          <a:endParaRPr lang="en-US"/>
        </a:p>
      </dgm:t>
    </dgm:pt>
    <dgm:pt modelId="{E6148615-3374-46F8-81AF-484703506DB9}">
      <dgm:prSet phldrT="[Text]"/>
      <dgm:spPr/>
      <dgm:t>
        <a:bodyPr/>
        <a:lstStyle/>
        <a:p>
          <a:r>
            <a:rPr lang="en-US" dirty="0"/>
            <a:t>Kernel</a:t>
          </a:r>
        </a:p>
      </dgm:t>
    </dgm:pt>
    <dgm:pt modelId="{05F14605-9E73-4F62-A4C5-1176C25582D8}" type="parTrans" cxnId="{1B433553-3844-4815-8217-36B951386E2B}">
      <dgm:prSet/>
      <dgm:spPr/>
      <dgm:t>
        <a:bodyPr/>
        <a:lstStyle/>
        <a:p>
          <a:endParaRPr lang="en-US"/>
        </a:p>
      </dgm:t>
    </dgm:pt>
    <dgm:pt modelId="{202EEF35-D71F-4DE0-932D-75BC8990D4E7}" type="sibTrans" cxnId="{1B433553-3844-4815-8217-36B951386E2B}">
      <dgm:prSet/>
      <dgm:spPr/>
      <dgm:t>
        <a:bodyPr/>
        <a:lstStyle/>
        <a:p>
          <a:endParaRPr lang="en-US"/>
        </a:p>
      </dgm:t>
    </dgm:pt>
    <dgm:pt modelId="{C87CC7E3-CEB1-480F-9D9D-6DEA3C2CC999}">
      <dgm:prSet phldrT="[Text]"/>
      <dgm:spPr/>
      <dgm:t>
        <a:bodyPr/>
        <a:lstStyle/>
        <a:p>
          <a:r>
            <a:rPr lang="en-US" dirty="0"/>
            <a:t>Windows OS</a:t>
          </a:r>
        </a:p>
      </dgm:t>
    </dgm:pt>
    <dgm:pt modelId="{BECAA9F8-5F82-4523-8FBC-094AC8A1A350}" type="parTrans" cxnId="{8DA4A2D5-F2B7-43CF-82DE-69A4B996D6C6}">
      <dgm:prSet/>
      <dgm:spPr/>
      <dgm:t>
        <a:bodyPr/>
        <a:lstStyle/>
        <a:p>
          <a:endParaRPr lang="en-US"/>
        </a:p>
      </dgm:t>
    </dgm:pt>
    <dgm:pt modelId="{DC295207-A3E5-43CB-AA4A-C9C19E550216}" type="sibTrans" cxnId="{8DA4A2D5-F2B7-43CF-82DE-69A4B996D6C6}">
      <dgm:prSet/>
      <dgm:spPr/>
      <dgm:t>
        <a:bodyPr/>
        <a:lstStyle/>
        <a:p>
          <a:endParaRPr lang="en-US"/>
        </a:p>
      </dgm:t>
    </dgm:pt>
    <dgm:pt modelId="{DE377635-164E-4295-9A78-85793471DB53}">
      <dgm:prSet phldrT="[Text]"/>
      <dgm:spPr/>
      <dgm:t>
        <a:bodyPr/>
        <a:lstStyle/>
        <a:p>
          <a:r>
            <a:rPr lang="en-US" dirty="0"/>
            <a:t>Master Boot Record</a:t>
          </a:r>
        </a:p>
      </dgm:t>
    </dgm:pt>
    <dgm:pt modelId="{EF21958D-1E3C-4C58-914A-1F6A9CC62FF4}" type="parTrans" cxnId="{5505EA55-B5BB-4E34-9B76-BA4827F14F4B}">
      <dgm:prSet/>
      <dgm:spPr/>
      <dgm:t>
        <a:bodyPr/>
        <a:lstStyle/>
        <a:p>
          <a:endParaRPr lang="en-US"/>
        </a:p>
      </dgm:t>
    </dgm:pt>
    <dgm:pt modelId="{D4049450-4A58-4EC5-ADFD-3D8CC7AD923D}" type="sibTrans" cxnId="{5505EA55-B5BB-4E34-9B76-BA4827F14F4B}">
      <dgm:prSet/>
      <dgm:spPr/>
      <dgm:t>
        <a:bodyPr/>
        <a:lstStyle/>
        <a:p>
          <a:endParaRPr lang="en-US"/>
        </a:p>
      </dgm:t>
    </dgm:pt>
    <dgm:pt modelId="{0EFF82B6-B5DC-48F7-AAB1-5DE3DF9BC1AC}" type="pres">
      <dgm:prSet presAssocID="{C9C81DF1-656C-4608-B78E-34254362060D}" presName="Name0" presStyleCnt="0">
        <dgm:presLayoutVars>
          <dgm:dir/>
          <dgm:resizeHandles val="exact"/>
        </dgm:presLayoutVars>
      </dgm:prSet>
      <dgm:spPr/>
    </dgm:pt>
    <dgm:pt modelId="{D76417CA-66C4-402B-95A6-E666A5185557}" type="pres">
      <dgm:prSet presAssocID="{7C3D7B86-55E0-43A8-8805-5DA67836B7CC}" presName="node" presStyleLbl="node1" presStyleIdx="0" presStyleCnt="6">
        <dgm:presLayoutVars>
          <dgm:bulletEnabled val="1"/>
        </dgm:presLayoutVars>
      </dgm:prSet>
      <dgm:spPr/>
    </dgm:pt>
    <dgm:pt modelId="{B6249785-BAF2-4713-8427-12773B56043F}" type="pres">
      <dgm:prSet presAssocID="{8C6EDDB8-C6D1-4E67-8692-C2713A95C041}" presName="sibTrans" presStyleLbl="sibTrans2D1" presStyleIdx="0" presStyleCnt="5"/>
      <dgm:spPr/>
    </dgm:pt>
    <dgm:pt modelId="{76CCF404-8AEF-408B-B6C1-F431F3872A08}" type="pres">
      <dgm:prSet presAssocID="{8C6EDDB8-C6D1-4E67-8692-C2713A95C041}" presName="connectorText" presStyleLbl="sibTrans2D1" presStyleIdx="0" presStyleCnt="5"/>
      <dgm:spPr/>
    </dgm:pt>
    <dgm:pt modelId="{B188D69C-63E6-4FEC-A78B-2D1C1DCC5069}" type="pres">
      <dgm:prSet presAssocID="{FD6A90EB-4AF5-42BE-A5B9-2E5603237157}" presName="node" presStyleLbl="node1" presStyleIdx="1" presStyleCnt="6">
        <dgm:presLayoutVars>
          <dgm:bulletEnabled val="1"/>
        </dgm:presLayoutVars>
      </dgm:prSet>
      <dgm:spPr/>
    </dgm:pt>
    <dgm:pt modelId="{D08151B4-FDD7-4DED-8B91-375EC0FC0174}" type="pres">
      <dgm:prSet presAssocID="{11A67AB8-9A94-4016-8E18-7C3C93A82899}" presName="sibTrans" presStyleLbl="sibTrans2D1" presStyleIdx="1" presStyleCnt="5"/>
      <dgm:spPr/>
    </dgm:pt>
    <dgm:pt modelId="{D91E5C56-0C56-40FE-B571-1215849F55CC}" type="pres">
      <dgm:prSet presAssocID="{11A67AB8-9A94-4016-8E18-7C3C93A82899}" presName="connectorText" presStyleLbl="sibTrans2D1" presStyleIdx="1" presStyleCnt="5"/>
      <dgm:spPr/>
    </dgm:pt>
    <dgm:pt modelId="{B9D0A50D-F2CF-43C9-9D0C-3F7BF95AB94C}" type="pres">
      <dgm:prSet presAssocID="{DE377635-164E-4295-9A78-85793471DB53}" presName="node" presStyleLbl="node1" presStyleIdx="2" presStyleCnt="6">
        <dgm:presLayoutVars>
          <dgm:bulletEnabled val="1"/>
        </dgm:presLayoutVars>
      </dgm:prSet>
      <dgm:spPr/>
    </dgm:pt>
    <dgm:pt modelId="{56F6CEE3-977F-4E4A-8C9E-F05A346443FA}" type="pres">
      <dgm:prSet presAssocID="{D4049450-4A58-4EC5-ADFD-3D8CC7AD923D}" presName="sibTrans" presStyleLbl="sibTrans2D1" presStyleIdx="2" presStyleCnt="5"/>
      <dgm:spPr/>
    </dgm:pt>
    <dgm:pt modelId="{87467277-14D7-48C6-B759-F3504515EF7B}" type="pres">
      <dgm:prSet presAssocID="{D4049450-4A58-4EC5-ADFD-3D8CC7AD923D}" presName="connectorText" presStyleLbl="sibTrans2D1" presStyleIdx="2" presStyleCnt="5"/>
      <dgm:spPr/>
    </dgm:pt>
    <dgm:pt modelId="{2FD8E49F-2F00-424A-BC5B-844A3E617213}" type="pres">
      <dgm:prSet presAssocID="{E1275B85-7C15-4561-B522-BF8D94805631}" presName="node" presStyleLbl="node1" presStyleIdx="3" presStyleCnt="6">
        <dgm:presLayoutVars>
          <dgm:bulletEnabled val="1"/>
        </dgm:presLayoutVars>
      </dgm:prSet>
      <dgm:spPr/>
    </dgm:pt>
    <dgm:pt modelId="{ED56AF4C-6ECB-4967-956F-BC0E1D4255F6}" type="pres">
      <dgm:prSet presAssocID="{F271A5A5-DDED-48F8-BCD3-905DCFD04C70}" presName="sibTrans" presStyleLbl="sibTrans2D1" presStyleIdx="3" presStyleCnt="5"/>
      <dgm:spPr/>
    </dgm:pt>
    <dgm:pt modelId="{996FCC3E-46EB-4B18-A558-05A0BA814CBA}" type="pres">
      <dgm:prSet presAssocID="{F271A5A5-DDED-48F8-BCD3-905DCFD04C70}" presName="connectorText" presStyleLbl="sibTrans2D1" presStyleIdx="3" presStyleCnt="5"/>
      <dgm:spPr/>
    </dgm:pt>
    <dgm:pt modelId="{8D080EAC-A50A-4B63-AA71-760CFBC1C5B6}" type="pres">
      <dgm:prSet presAssocID="{E6148615-3374-46F8-81AF-484703506DB9}" presName="node" presStyleLbl="node1" presStyleIdx="4" presStyleCnt="6">
        <dgm:presLayoutVars>
          <dgm:bulletEnabled val="1"/>
        </dgm:presLayoutVars>
      </dgm:prSet>
      <dgm:spPr/>
    </dgm:pt>
    <dgm:pt modelId="{E9226CA3-89B6-4D85-A051-B977B26D71C5}" type="pres">
      <dgm:prSet presAssocID="{202EEF35-D71F-4DE0-932D-75BC8990D4E7}" presName="sibTrans" presStyleLbl="sibTrans2D1" presStyleIdx="4" presStyleCnt="5"/>
      <dgm:spPr/>
    </dgm:pt>
    <dgm:pt modelId="{4C32F26B-CEFE-434D-A199-9F57A6E4AB91}" type="pres">
      <dgm:prSet presAssocID="{202EEF35-D71F-4DE0-932D-75BC8990D4E7}" presName="connectorText" presStyleLbl="sibTrans2D1" presStyleIdx="4" presStyleCnt="5"/>
      <dgm:spPr/>
    </dgm:pt>
    <dgm:pt modelId="{5406CA2A-C7CF-4E36-93B4-740B332A78B2}" type="pres">
      <dgm:prSet presAssocID="{C87CC7E3-CEB1-480F-9D9D-6DEA3C2CC999}" presName="node" presStyleLbl="node1" presStyleIdx="5" presStyleCnt="6">
        <dgm:presLayoutVars>
          <dgm:bulletEnabled val="1"/>
        </dgm:presLayoutVars>
      </dgm:prSet>
      <dgm:spPr/>
    </dgm:pt>
  </dgm:ptLst>
  <dgm:cxnLst>
    <dgm:cxn modelId="{C1FE060A-34D4-476A-A471-7F148A2F0E54}" type="presOf" srcId="{202EEF35-D71F-4DE0-932D-75BC8990D4E7}" destId="{E9226CA3-89B6-4D85-A051-B977B26D71C5}" srcOrd="0" destOrd="0" presId="urn:microsoft.com/office/officeart/2005/8/layout/process1"/>
    <dgm:cxn modelId="{A63ED620-67B6-4413-A3B9-C25EAA91765E}" type="presOf" srcId="{DE377635-164E-4295-9A78-85793471DB53}" destId="{B9D0A50D-F2CF-43C9-9D0C-3F7BF95AB94C}" srcOrd="0" destOrd="0" presId="urn:microsoft.com/office/officeart/2005/8/layout/process1"/>
    <dgm:cxn modelId="{22715033-5C45-4D07-B915-2DBD552ED4A5}" type="presOf" srcId="{D4049450-4A58-4EC5-ADFD-3D8CC7AD923D}" destId="{56F6CEE3-977F-4E4A-8C9E-F05A346443FA}" srcOrd="0" destOrd="0" presId="urn:microsoft.com/office/officeart/2005/8/layout/process1"/>
    <dgm:cxn modelId="{D4E02936-0F42-4B37-AEFC-30BA9A36BE5D}" type="presOf" srcId="{202EEF35-D71F-4DE0-932D-75BC8990D4E7}" destId="{4C32F26B-CEFE-434D-A199-9F57A6E4AB91}" srcOrd="1" destOrd="0" presId="urn:microsoft.com/office/officeart/2005/8/layout/process1"/>
    <dgm:cxn modelId="{B16EF341-1A5D-454D-96CE-0700702C99F9}" type="presOf" srcId="{E1275B85-7C15-4561-B522-BF8D94805631}" destId="{2FD8E49F-2F00-424A-BC5B-844A3E617213}" srcOrd="0" destOrd="0" presId="urn:microsoft.com/office/officeart/2005/8/layout/process1"/>
    <dgm:cxn modelId="{2DF98842-8E41-465E-9FD0-5234A8B1960B}" srcId="{C9C81DF1-656C-4608-B78E-34254362060D}" destId="{E1275B85-7C15-4561-B522-BF8D94805631}" srcOrd="3" destOrd="0" parTransId="{74C788D2-394F-4CA5-9584-01AF1F60E1AC}" sibTransId="{F271A5A5-DDED-48F8-BCD3-905DCFD04C70}"/>
    <dgm:cxn modelId="{E0AA3C46-710A-4895-9C17-8E545763C26A}" type="presOf" srcId="{F271A5A5-DDED-48F8-BCD3-905DCFD04C70}" destId="{ED56AF4C-6ECB-4967-956F-BC0E1D4255F6}" srcOrd="0" destOrd="0" presId="urn:microsoft.com/office/officeart/2005/8/layout/process1"/>
    <dgm:cxn modelId="{51EF7068-658B-45CC-9677-335B2B06A1C0}" type="presOf" srcId="{C87CC7E3-CEB1-480F-9D9D-6DEA3C2CC999}" destId="{5406CA2A-C7CF-4E36-93B4-740B332A78B2}" srcOrd="0" destOrd="0" presId="urn:microsoft.com/office/officeart/2005/8/layout/process1"/>
    <dgm:cxn modelId="{1B433553-3844-4815-8217-36B951386E2B}" srcId="{C9C81DF1-656C-4608-B78E-34254362060D}" destId="{E6148615-3374-46F8-81AF-484703506DB9}" srcOrd="4" destOrd="0" parTransId="{05F14605-9E73-4F62-A4C5-1176C25582D8}" sibTransId="{202EEF35-D71F-4DE0-932D-75BC8990D4E7}"/>
    <dgm:cxn modelId="{85159954-7064-43BC-8021-8FBA75286493}" type="presOf" srcId="{11A67AB8-9A94-4016-8E18-7C3C93A82899}" destId="{D08151B4-FDD7-4DED-8B91-375EC0FC0174}" srcOrd="0" destOrd="0" presId="urn:microsoft.com/office/officeart/2005/8/layout/process1"/>
    <dgm:cxn modelId="{C1270A55-DD23-4329-9C50-9C59B2C87F59}" type="presOf" srcId="{D4049450-4A58-4EC5-ADFD-3D8CC7AD923D}" destId="{87467277-14D7-48C6-B759-F3504515EF7B}" srcOrd="1" destOrd="0" presId="urn:microsoft.com/office/officeart/2005/8/layout/process1"/>
    <dgm:cxn modelId="{5505EA55-B5BB-4E34-9B76-BA4827F14F4B}" srcId="{C9C81DF1-656C-4608-B78E-34254362060D}" destId="{DE377635-164E-4295-9A78-85793471DB53}" srcOrd="2" destOrd="0" parTransId="{EF21958D-1E3C-4C58-914A-1F6A9CC62FF4}" sibTransId="{D4049450-4A58-4EC5-ADFD-3D8CC7AD923D}"/>
    <dgm:cxn modelId="{206EE656-438E-4FE4-BB5E-4559524F636E}" type="presOf" srcId="{C9C81DF1-656C-4608-B78E-34254362060D}" destId="{0EFF82B6-B5DC-48F7-AAB1-5DE3DF9BC1AC}" srcOrd="0" destOrd="0" presId="urn:microsoft.com/office/officeart/2005/8/layout/process1"/>
    <dgm:cxn modelId="{03239B87-66EB-409D-9CA7-3058C52A9192}" type="presOf" srcId="{8C6EDDB8-C6D1-4E67-8692-C2713A95C041}" destId="{B6249785-BAF2-4713-8427-12773B56043F}" srcOrd="0" destOrd="0" presId="urn:microsoft.com/office/officeart/2005/8/layout/process1"/>
    <dgm:cxn modelId="{6913FD90-0F37-4922-AFC4-65A94E19DAD3}" srcId="{C9C81DF1-656C-4608-B78E-34254362060D}" destId="{7C3D7B86-55E0-43A8-8805-5DA67836B7CC}" srcOrd="0" destOrd="0" parTransId="{EAF9BC89-F0C3-49BB-9EEE-20AFFB4FB73F}" sibTransId="{8C6EDDB8-C6D1-4E67-8692-C2713A95C041}"/>
    <dgm:cxn modelId="{EE1D7A96-D84A-4E0E-9E21-808F1A4349E8}" type="presOf" srcId="{11A67AB8-9A94-4016-8E18-7C3C93A82899}" destId="{D91E5C56-0C56-40FE-B571-1215849F55CC}" srcOrd="1" destOrd="0" presId="urn:microsoft.com/office/officeart/2005/8/layout/process1"/>
    <dgm:cxn modelId="{C1EDC2A7-66CE-459A-950A-238C1BF259A2}" type="presOf" srcId="{F271A5A5-DDED-48F8-BCD3-905DCFD04C70}" destId="{996FCC3E-46EB-4B18-A558-05A0BA814CBA}" srcOrd="1" destOrd="0" presId="urn:microsoft.com/office/officeart/2005/8/layout/process1"/>
    <dgm:cxn modelId="{A9C9F1B2-CA21-4126-8474-A783F24CBE9D}" type="presOf" srcId="{E6148615-3374-46F8-81AF-484703506DB9}" destId="{8D080EAC-A50A-4B63-AA71-760CFBC1C5B6}" srcOrd="0" destOrd="0" presId="urn:microsoft.com/office/officeart/2005/8/layout/process1"/>
    <dgm:cxn modelId="{3C0108B7-C047-4B4D-A29D-1441F7936C80}" type="presOf" srcId="{FD6A90EB-4AF5-42BE-A5B9-2E5603237157}" destId="{B188D69C-63E6-4FEC-A78B-2D1C1DCC5069}" srcOrd="0" destOrd="0" presId="urn:microsoft.com/office/officeart/2005/8/layout/process1"/>
    <dgm:cxn modelId="{4E4025B8-717D-486F-A6A5-E51909D56C8C}" srcId="{C9C81DF1-656C-4608-B78E-34254362060D}" destId="{FD6A90EB-4AF5-42BE-A5B9-2E5603237157}" srcOrd="1" destOrd="0" parTransId="{80E97C2D-692B-42B3-A431-6A3ABDEFF24A}" sibTransId="{11A67AB8-9A94-4016-8E18-7C3C93A82899}"/>
    <dgm:cxn modelId="{AB706DC2-597D-4559-BC7C-D8504CF085EA}" type="presOf" srcId="{8C6EDDB8-C6D1-4E67-8692-C2713A95C041}" destId="{76CCF404-8AEF-408B-B6C1-F431F3872A08}" srcOrd="1" destOrd="0" presId="urn:microsoft.com/office/officeart/2005/8/layout/process1"/>
    <dgm:cxn modelId="{8DA4A2D5-F2B7-43CF-82DE-69A4B996D6C6}" srcId="{C9C81DF1-656C-4608-B78E-34254362060D}" destId="{C87CC7E3-CEB1-480F-9D9D-6DEA3C2CC999}" srcOrd="5" destOrd="0" parTransId="{BECAA9F8-5F82-4523-8FBC-094AC8A1A350}" sibTransId="{DC295207-A3E5-43CB-AA4A-C9C19E550216}"/>
    <dgm:cxn modelId="{EE77C6FF-9963-4330-994E-DEAD9489B640}" type="presOf" srcId="{7C3D7B86-55E0-43A8-8805-5DA67836B7CC}" destId="{D76417CA-66C4-402B-95A6-E666A5185557}" srcOrd="0" destOrd="0" presId="urn:microsoft.com/office/officeart/2005/8/layout/process1"/>
    <dgm:cxn modelId="{FE9C06C7-E476-4F6D-8C05-9E828ADEFCD5}" type="presParOf" srcId="{0EFF82B6-B5DC-48F7-AAB1-5DE3DF9BC1AC}" destId="{D76417CA-66C4-402B-95A6-E666A5185557}" srcOrd="0" destOrd="0" presId="urn:microsoft.com/office/officeart/2005/8/layout/process1"/>
    <dgm:cxn modelId="{B34B9D3C-4366-4A05-8C70-F35BED6B6996}" type="presParOf" srcId="{0EFF82B6-B5DC-48F7-AAB1-5DE3DF9BC1AC}" destId="{B6249785-BAF2-4713-8427-12773B56043F}" srcOrd="1" destOrd="0" presId="urn:microsoft.com/office/officeart/2005/8/layout/process1"/>
    <dgm:cxn modelId="{BF624C2C-35C6-425E-BEEA-845AB7767CCE}" type="presParOf" srcId="{B6249785-BAF2-4713-8427-12773B56043F}" destId="{76CCF404-8AEF-408B-B6C1-F431F3872A08}" srcOrd="0" destOrd="0" presId="urn:microsoft.com/office/officeart/2005/8/layout/process1"/>
    <dgm:cxn modelId="{E5D30475-35B1-426A-96EF-0CE2FC559367}" type="presParOf" srcId="{0EFF82B6-B5DC-48F7-AAB1-5DE3DF9BC1AC}" destId="{B188D69C-63E6-4FEC-A78B-2D1C1DCC5069}" srcOrd="2" destOrd="0" presId="urn:microsoft.com/office/officeart/2005/8/layout/process1"/>
    <dgm:cxn modelId="{C8346EAF-E3C6-46D1-9177-E96839684A60}" type="presParOf" srcId="{0EFF82B6-B5DC-48F7-AAB1-5DE3DF9BC1AC}" destId="{D08151B4-FDD7-4DED-8B91-375EC0FC0174}" srcOrd="3" destOrd="0" presId="urn:microsoft.com/office/officeart/2005/8/layout/process1"/>
    <dgm:cxn modelId="{E01311A1-C687-4B26-9657-BDD5B2EC354A}" type="presParOf" srcId="{D08151B4-FDD7-4DED-8B91-375EC0FC0174}" destId="{D91E5C56-0C56-40FE-B571-1215849F55CC}" srcOrd="0" destOrd="0" presId="urn:microsoft.com/office/officeart/2005/8/layout/process1"/>
    <dgm:cxn modelId="{17F40181-0C17-4214-A965-DC9859AFEAE4}" type="presParOf" srcId="{0EFF82B6-B5DC-48F7-AAB1-5DE3DF9BC1AC}" destId="{B9D0A50D-F2CF-43C9-9D0C-3F7BF95AB94C}" srcOrd="4" destOrd="0" presId="urn:microsoft.com/office/officeart/2005/8/layout/process1"/>
    <dgm:cxn modelId="{A3253C72-B33C-401D-A2B8-AF8BCED91F7C}" type="presParOf" srcId="{0EFF82B6-B5DC-48F7-AAB1-5DE3DF9BC1AC}" destId="{56F6CEE3-977F-4E4A-8C9E-F05A346443FA}" srcOrd="5" destOrd="0" presId="urn:microsoft.com/office/officeart/2005/8/layout/process1"/>
    <dgm:cxn modelId="{15DB5D2A-63CE-42CA-8098-FB50016850C3}" type="presParOf" srcId="{56F6CEE3-977F-4E4A-8C9E-F05A346443FA}" destId="{87467277-14D7-48C6-B759-F3504515EF7B}" srcOrd="0" destOrd="0" presId="urn:microsoft.com/office/officeart/2005/8/layout/process1"/>
    <dgm:cxn modelId="{73262547-0E5A-4BFE-B989-C80EF70A855B}" type="presParOf" srcId="{0EFF82B6-B5DC-48F7-AAB1-5DE3DF9BC1AC}" destId="{2FD8E49F-2F00-424A-BC5B-844A3E617213}" srcOrd="6" destOrd="0" presId="urn:microsoft.com/office/officeart/2005/8/layout/process1"/>
    <dgm:cxn modelId="{811715BB-0DDD-40FB-A556-BAC2608189CD}" type="presParOf" srcId="{0EFF82B6-B5DC-48F7-AAB1-5DE3DF9BC1AC}" destId="{ED56AF4C-6ECB-4967-956F-BC0E1D4255F6}" srcOrd="7" destOrd="0" presId="urn:microsoft.com/office/officeart/2005/8/layout/process1"/>
    <dgm:cxn modelId="{00B08A29-BA56-4787-BFC6-A2DBC3D39BF9}" type="presParOf" srcId="{ED56AF4C-6ECB-4967-956F-BC0E1D4255F6}" destId="{996FCC3E-46EB-4B18-A558-05A0BA814CBA}" srcOrd="0" destOrd="0" presId="urn:microsoft.com/office/officeart/2005/8/layout/process1"/>
    <dgm:cxn modelId="{DD935725-0EC2-4F13-B08C-A5D17DF0DFDE}" type="presParOf" srcId="{0EFF82B6-B5DC-48F7-AAB1-5DE3DF9BC1AC}" destId="{8D080EAC-A50A-4B63-AA71-760CFBC1C5B6}" srcOrd="8" destOrd="0" presId="urn:microsoft.com/office/officeart/2005/8/layout/process1"/>
    <dgm:cxn modelId="{E5277109-DDFC-4BFF-98ED-30F3E80D9C9F}" type="presParOf" srcId="{0EFF82B6-B5DC-48F7-AAB1-5DE3DF9BC1AC}" destId="{E9226CA3-89B6-4D85-A051-B977B26D71C5}" srcOrd="9" destOrd="0" presId="urn:microsoft.com/office/officeart/2005/8/layout/process1"/>
    <dgm:cxn modelId="{F865EE9C-1413-4511-A07A-7B5A3678B1F0}" type="presParOf" srcId="{E9226CA3-89B6-4D85-A051-B977B26D71C5}" destId="{4C32F26B-CEFE-434D-A199-9F57A6E4AB91}" srcOrd="0" destOrd="0" presId="urn:microsoft.com/office/officeart/2005/8/layout/process1"/>
    <dgm:cxn modelId="{9A810699-C8AE-41CB-B12D-0B43010AA359}" type="presParOf" srcId="{0EFF82B6-B5DC-48F7-AAB1-5DE3DF9BC1AC}" destId="{5406CA2A-C7CF-4E36-93B4-740B332A78B2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417CA-66C4-402B-95A6-E666A5185557}">
      <dsp:nvSpPr>
        <dsp:cNvPr id="0" name=""/>
        <dsp:cNvSpPr/>
      </dsp:nvSpPr>
      <dsp:spPr>
        <a:xfrm>
          <a:off x="0" y="306977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Power on</a:t>
          </a:r>
        </a:p>
      </dsp:txBody>
      <dsp:txXfrm>
        <a:off x="28513" y="335490"/>
        <a:ext cx="1257423" cy="916488"/>
      </dsp:txXfrm>
    </dsp:sp>
    <dsp:sp modelId="{B6249785-BAF2-4713-8427-12773B56043F}">
      <dsp:nvSpPr>
        <dsp:cNvPr id="0" name=""/>
        <dsp:cNvSpPr/>
      </dsp:nvSpPr>
      <dsp:spPr>
        <a:xfrm>
          <a:off x="1445895" y="630742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45895" y="695939"/>
        <a:ext cx="195064" cy="195589"/>
      </dsp:txXfrm>
    </dsp:sp>
    <dsp:sp modelId="{B188D69C-63E6-4FEC-A78B-2D1C1DCC5069}">
      <dsp:nvSpPr>
        <dsp:cNvPr id="0" name=""/>
        <dsp:cNvSpPr/>
      </dsp:nvSpPr>
      <dsp:spPr>
        <a:xfrm>
          <a:off x="1840230" y="306977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BIOS/UEFI</a:t>
          </a:r>
        </a:p>
      </dsp:txBody>
      <dsp:txXfrm>
        <a:off x="1868743" y="335490"/>
        <a:ext cx="1257423" cy="916488"/>
      </dsp:txXfrm>
    </dsp:sp>
    <dsp:sp modelId="{D08151B4-FDD7-4DED-8B91-375EC0FC0174}">
      <dsp:nvSpPr>
        <dsp:cNvPr id="0" name=""/>
        <dsp:cNvSpPr/>
      </dsp:nvSpPr>
      <dsp:spPr>
        <a:xfrm>
          <a:off x="3286125" y="630742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86125" y="695939"/>
        <a:ext cx="195064" cy="195589"/>
      </dsp:txXfrm>
    </dsp:sp>
    <dsp:sp modelId="{B9D0A50D-F2CF-43C9-9D0C-3F7BF95AB94C}">
      <dsp:nvSpPr>
        <dsp:cNvPr id="0" name=""/>
        <dsp:cNvSpPr/>
      </dsp:nvSpPr>
      <dsp:spPr>
        <a:xfrm>
          <a:off x="3680460" y="306977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Master Boot Record</a:t>
          </a:r>
        </a:p>
      </dsp:txBody>
      <dsp:txXfrm>
        <a:off x="3708973" y="335490"/>
        <a:ext cx="1257423" cy="916488"/>
      </dsp:txXfrm>
    </dsp:sp>
    <dsp:sp modelId="{56F6CEE3-977F-4E4A-8C9E-F05A346443FA}">
      <dsp:nvSpPr>
        <dsp:cNvPr id="0" name=""/>
        <dsp:cNvSpPr/>
      </dsp:nvSpPr>
      <dsp:spPr>
        <a:xfrm>
          <a:off x="5126355" y="630742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26355" y="695939"/>
        <a:ext cx="195064" cy="195589"/>
      </dsp:txXfrm>
    </dsp:sp>
    <dsp:sp modelId="{2FD8E49F-2F00-424A-BC5B-844A3E617213}">
      <dsp:nvSpPr>
        <dsp:cNvPr id="0" name=""/>
        <dsp:cNvSpPr/>
      </dsp:nvSpPr>
      <dsp:spPr>
        <a:xfrm>
          <a:off x="5520690" y="306977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Bootloader</a:t>
          </a:r>
        </a:p>
      </dsp:txBody>
      <dsp:txXfrm>
        <a:off x="5549203" y="335490"/>
        <a:ext cx="1257423" cy="916488"/>
      </dsp:txXfrm>
    </dsp:sp>
    <dsp:sp modelId="{ED56AF4C-6ECB-4967-956F-BC0E1D4255F6}">
      <dsp:nvSpPr>
        <dsp:cNvPr id="0" name=""/>
        <dsp:cNvSpPr/>
      </dsp:nvSpPr>
      <dsp:spPr>
        <a:xfrm>
          <a:off x="6966585" y="630742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966585" y="695939"/>
        <a:ext cx="195064" cy="195589"/>
      </dsp:txXfrm>
    </dsp:sp>
    <dsp:sp modelId="{8D080EAC-A50A-4B63-AA71-760CFBC1C5B6}">
      <dsp:nvSpPr>
        <dsp:cNvPr id="0" name=""/>
        <dsp:cNvSpPr/>
      </dsp:nvSpPr>
      <dsp:spPr>
        <a:xfrm>
          <a:off x="7360920" y="306977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Kernel</a:t>
          </a:r>
        </a:p>
      </dsp:txBody>
      <dsp:txXfrm>
        <a:off x="7389433" y="335490"/>
        <a:ext cx="1257423" cy="916488"/>
      </dsp:txXfrm>
    </dsp:sp>
    <dsp:sp modelId="{E9226CA3-89B6-4D85-A051-B977B26D71C5}">
      <dsp:nvSpPr>
        <dsp:cNvPr id="0" name=""/>
        <dsp:cNvSpPr/>
      </dsp:nvSpPr>
      <dsp:spPr>
        <a:xfrm>
          <a:off x="8806814" y="630742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6814" y="695939"/>
        <a:ext cx="195064" cy="195589"/>
      </dsp:txXfrm>
    </dsp:sp>
    <dsp:sp modelId="{5406CA2A-C7CF-4E36-93B4-740B332A78B2}">
      <dsp:nvSpPr>
        <dsp:cNvPr id="0" name=""/>
        <dsp:cNvSpPr/>
      </dsp:nvSpPr>
      <dsp:spPr>
        <a:xfrm>
          <a:off x="9201149" y="306977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Windows OS</a:t>
          </a:r>
        </a:p>
      </dsp:txBody>
      <dsp:txXfrm>
        <a:off x="9229662" y="335490"/>
        <a:ext cx="1257423" cy="9164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https://www.howtogeek.com/249162/what-is-systemless-root-on-android-and-why-is-it-better/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note: Exploiting one or more security bugs in the firmware of the device can change daemon permission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4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https://techratst.wordpress.com/2016/08/03/android-custom-recovery-explained/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7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https://developer.android.com/studio/command-line/adb#:~:text=Android%20Debug%20Bridge%20(adb)%20is,of%20commands%20on%20a%20device.</a:t>
            </a:r>
          </a:p>
          <a:p>
            <a:r>
              <a:rPr lang="en-US" dirty="0"/>
              <a:t>https://www.raywenderlich.com/621437-android-debug-bridge-adb-beyond-the-basics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40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https://twrp.me/about/</a:t>
            </a:r>
          </a:p>
          <a:p>
            <a:r>
              <a:rPr lang="en-US" dirty="0"/>
              <a:t>https://en.wikipedia.org/wiki/Team_Win_Recovery_Project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48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https://elinux.org/Android_Fastboot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2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https://samsungodin.com/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9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https://www.youtube.com/watch?v=sPvnmgon89U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https://maowdroid.squabbi.com/2020/how-to-root-a-google-pixel-on-android-11/#htoc-f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67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https://www.xda-developers.com/fix-missing-oem-unlock-samsung-galaxy-s9-samsung-galaxy-s8-samsung-galaxy-note-8/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2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https://www.androidauthority.com/unlock-pixel-3-bootloader-915961/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29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https://android.gadgethacks.com/how-to/android-basics-install-adb-fastboot-mac-linux-windows-0164225/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16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https://tektab.com/2015/10/31/android-bootloaderfastboot-mode-and-recovery-mode-explained/</a:t>
            </a:r>
          </a:p>
          <a:p>
            <a:r>
              <a:rPr lang="en-US" dirty="0"/>
              <a:t>https://www.makeuseof.com/tag/use-adb-fastboot-android/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93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https://www.xda-developers.com/magisk-vs-supersu/</a:t>
            </a:r>
          </a:p>
          <a:p>
            <a:r>
              <a:rPr lang="en-US" dirty="0"/>
              <a:t>https://developer.android.com/training/safetynet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7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030303"/>
                </a:solidFill>
                <a:effectLst/>
                <a:latin typeface="Roboto"/>
              </a:rPr>
              <a:t>adb</a:t>
            </a:r>
            <a:r>
              <a:rPr lang="en-GB" b="0" i="0" dirty="0">
                <a:solidFill>
                  <a:srgbClr val="030303"/>
                </a:solidFill>
                <a:effectLst/>
                <a:latin typeface="Roboto"/>
              </a:rPr>
              <a:t> pull /</a:t>
            </a:r>
            <a:r>
              <a:rPr lang="en-GB" b="0" i="0" dirty="0" err="1">
                <a:solidFill>
                  <a:srgbClr val="030303"/>
                </a:solidFill>
                <a:effectLst/>
                <a:latin typeface="Roboto"/>
              </a:rPr>
              <a:t>sdcard</a:t>
            </a:r>
            <a:r>
              <a:rPr lang="en-GB" b="0" i="0" dirty="0">
                <a:solidFill>
                  <a:srgbClr val="030303"/>
                </a:solidFill>
                <a:effectLst/>
                <a:latin typeface="Roboto"/>
              </a:rPr>
              <a:t>/Download/</a:t>
            </a:r>
            <a:r>
              <a:rPr lang="en-GB" b="0" i="0" dirty="0" err="1">
                <a:solidFill>
                  <a:srgbClr val="030303"/>
                </a:solidFill>
                <a:effectLst/>
                <a:latin typeface="Roboto"/>
              </a:rPr>
              <a:t>magisk_patched.img</a:t>
            </a:r>
            <a:r>
              <a:rPr lang="en-GB" b="0" i="0" dirty="0">
                <a:solidFill>
                  <a:srgbClr val="030303"/>
                </a:solidFill>
                <a:effectLst/>
                <a:latin typeface="Roboto"/>
              </a:rPr>
              <a:t>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70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https://maowdroid.squabbi.com/2021/rooting-with-magisk-v22-0-amendment/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23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https://android.gadgethacks.com/how-to/complete-guide-flashing-factory-images-android-using-fastboot-0175277/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28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https://www.youtube.com/watch?v=BOfv0F12gSI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6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https://www.androidinfotech.com/no-verity-opt-encrypt-versions/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06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https://android.gadgethacks.com/how-to/complete-guide-flashing-factory-images-android-using-fastboot-0175277/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https://www.xda-developers.com/the-most-popular-custom-roms-on-xda/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1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https://source.android.com/devices/bootloader#:~:text=A%20bootloader%20is%20a%20vendor,binding%20its%20root%20of%20trust.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3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https://www.sitepoint.com/things-know-android-boot-recovery-images/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2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https://source.android.com/devices/bootloader#:~:text=A%20bootloader%20is%20a%20vendor,binding%20its%20root%20of%20trust.</a:t>
            </a:r>
          </a:p>
          <a:p>
            <a:r>
              <a:rPr lang="en-US" dirty="0"/>
              <a:t>https://www.quora.com/What-is-the-difference-between-the-BIOS-and-a-boot-loader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1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https://source.android.com/devices/bootloader#:~:text=A%20bootloader%20is%20a%20vendor,binding%20its%20root%20of%20trust.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47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https://edk2-docs.gitbook.io/understanding-the-uefi-secure-boot-chain/additional_secure_boot_chain_implementations/android_verified_boot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3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https://source.android.com/devices/bootloader/partitions/system-as-root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4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android/image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command-line/ad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developer.android.com/studio/releases/platform-tools.html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s://developer.android.com/studio/run/win-us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developers.google.com/android/imag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F0EB0-5897-489E-9EFB-3ED37E77F4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Rooting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8477CFB-004B-427D-9155-5C90F833AA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2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D77-FFB2-41C5-BBA2-7180A4A0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Magisk</a:t>
            </a:r>
            <a:r>
              <a:rPr lang="en-GB" dirty="0"/>
              <a:t> and </a:t>
            </a:r>
            <a:r>
              <a:rPr lang="en-GB" dirty="0" err="1"/>
              <a:t>Magisk</a:t>
            </a:r>
            <a:r>
              <a:rPr lang="en-GB" dirty="0"/>
              <a:t> Manager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C2F43-7FA3-4494-A792-93DDF3278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solidFill>
                  <a:srgbClr val="009688"/>
                </a:solidFill>
              </a:rPr>
              <a:t>Magisk</a:t>
            </a:r>
            <a:r>
              <a:rPr lang="en-GB" dirty="0">
                <a:solidFill>
                  <a:srgbClr val="009688"/>
                </a:solidFill>
              </a:rPr>
              <a:t> Manager </a:t>
            </a:r>
            <a:r>
              <a:rPr lang="en-GB" dirty="0"/>
              <a:t>will control all the rooting privileges and the installations from the Android device.</a:t>
            </a:r>
          </a:p>
          <a:p>
            <a:r>
              <a:rPr lang="en-GB" dirty="0" err="1">
                <a:solidFill>
                  <a:srgbClr val="009688"/>
                </a:solidFill>
              </a:rPr>
              <a:t>Magisk</a:t>
            </a:r>
            <a:r>
              <a:rPr lang="en-GB" dirty="0">
                <a:solidFill>
                  <a:srgbClr val="009688"/>
                </a:solidFill>
              </a:rPr>
              <a:t> Manager </a:t>
            </a:r>
            <a:r>
              <a:rPr lang="en-GB" dirty="0"/>
              <a:t>is also a repository for modules. </a:t>
            </a:r>
          </a:p>
          <a:p>
            <a:pPr lvl="1"/>
            <a:r>
              <a:rPr lang="en-GB" dirty="0"/>
              <a:t>These modules are installable mods that can do really cool things. </a:t>
            </a:r>
          </a:p>
          <a:p>
            <a:pPr lvl="1"/>
            <a:r>
              <a:rPr lang="en-GB" dirty="0"/>
              <a:t>Some of the best mods include Active Edge customizations (</a:t>
            </a:r>
            <a:r>
              <a:rPr lang="en-GB" b="0" i="1" dirty="0">
                <a:solidFill>
                  <a:srgbClr val="101010"/>
                </a:solidFill>
                <a:effectLst/>
                <a:latin typeface="proxima-nova"/>
              </a:rPr>
              <a:t>squeeze</a:t>
            </a:r>
            <a:r>
              <a:rPr lang="en-GB" b="0" i="0" dirty="0">
                <a:solidFill>
                  <a:srgbClr val="101010"/>
                </a:solidFill>
                <a:effectLst/>
                <a:latin typeface="proxima-nova"/>
              </a:rPr>
              <a:t> your phone to launch Google Assistant </a:t>
            </a:r>
            <a:r>
              <a:rPr lang="en-GB" dirty="0"/>
              <a:t>), emoji replacements, RAM management fixes, Camera2API enabler, and a bunch more. </a:t>
            </a:r>
          </a:p>
          <a:p>
            <a:r>
              <a:rPr lang="en-US" dirty="0"/>
              <a:t>Note: </a:t>
            </a:r>
            <a:r>
              <a:rPr lang="en-US" dirty="0" err="1"/>
              <a:t>Magisk</a:t>
            </a:r>
            <a:r>
              <a:rPr lang="en-US" dirty="0"/>
              <a:t> v22.0 and </a:t>
            </a:r>
            <a:r>
              <a:rPr lang="en-US" dirty="0" err="1"/>
              <a:t>Magisk</a:t>
            </a:r>
            <a:r>
              <a:rPr lang="en-US" dirty="0"/>
              <a:t> Manager have been merged </a:t>
            </a:r>
          </a:p>
        </p:txBody>
      </p:sp>
    </p:spTree>
    <p:extLst>
      <p:ext uri="{BB962C8B-B14F-4D97-AF65-F5344CB8AC3E}">
        <p14:creationId xmlns:p14="http://schemas.microsoft.com/office/powerpoint/2010/main" val="261228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153788-6039-4483-956E-358F3F80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ROMs/Android OS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131CB-A05E-4141-B36C-C29A74D8B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1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1143-F749-4BCD-B126-25B6F5F8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ROM, stock ROM, custom ROM?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22FF-AEEF-440D-BE11-ECCE2E15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4763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ROM (Read-Only-Memory)</a:t>
            </a:r>
          </a:p>
          <a:p>
            <a:pPr lvl="1"/>
            <a:r>
              <a:rPr lang="en-US" dirty="0"/>
              <a:t>Often refers to a chip on the motherboard. </a:t>
            </a:r>
          </a:p>
          <a:p>
            <a:pPr lvl="1"/>
            <a:r>
              <a:rPr lang="en-US" dirty="0"/>
              <a:t>A firmware can flashed to a ROM</a:t>
            </a:r>
          </a:p>
          <a:p>
            <a:pPr lvl="1"/>
            <a:r>
              <a:rPr lang="en-US" dirty="0"/>
              <a:t>now refer to an Android OS image, like Windows OS disk image</a:t>
            </a:r>
          </a:p>
          <a:p>
            <a:r>
              <a:rPr lang="en-US" dirty="0"/>
              <a:t>Installing/Flash ROM</a:t>
            </a:r>
          </a:p>
          <a:p>
            <a:pPr lvl="1"/>
            <a:r>
              <a:rPr lang="en-GB" dirty="0"/>
              <a:t>Erasing/overwriting old Android OS with new ones to alter the behaviour of Android and the device.</a:t>
            </a:r>
            <a:endParaRPr lang="en-US" dirty="0"/>
          </a:p>
          <a:p>
            <a:r>
              <a:rPr lang="en-US" dirty="0"/>
              <a:t>Stock ROM</a:t>
            </a:r>
          </a:p>
          <a:p>
            <a:pPr lvl="1"/>
            <a:r>
              <a:rPr lang="en-GB" dirty="0"/>
              <a:t>is a factory image (the ROM that's on the phone when it leaves the factory)</a:t>
            </a:r>
          </a:p>
          <a:p>
            <a:pPr lvl="1"/>
            <a:r>
              <a:rPr lang="en-GB" dirty="0"/>
              <a:t>sometimes you can download a stock ROM from the phone's manufacturer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D532A-6E1A-4D0C-8E73-6E521FD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991" y="0"/>
            <a:ext cx="2116009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85F7AC-684E-48B2-8D54-AC2A98E7C246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 flipV="1">
            <a:off x="8996722" y="3429000"/>
            <a:ext cx="1079269" cy="29530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14C409-70E1-44A0-AF49-429594FE9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556" y="5958945"/>
            <a:ext cx="4974166" cy="8462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D6BDDB-A284-46E4-9711-47F190B02308}"/>
              </a:ext>
            </a:extLst>
          </p:cNvPr>
          <p:cNvSpPr txBox="1"/>
          <p:nvPr/>
        </p:nvSpPr>
        <p:spPr>
          <a:xfrm>
            <a:off x="4022556" y="5734804"/>
            <a:ext cx="468401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https://developers.google.com/android/images</a:t>
            </a:r>
            <a:endParaRPr lang="en-US" sz="1400" dirty="0"/>
          </a:p>
          <a:p>
            <a:r>
              <a:rPr lang="en-US" sz="1400" dirty="0"/>
              <a:t>https://androidmtk.com/download-samsung-stock-rom</a:t>
            </a:r>
          </a:p>
        </p:txBody>
      </p:sp>
    </p:spTree>
    <p:extLst>
      <p:ext uri="{BB962C8B-B14F-4D97-AF65-F5344CB8AC3E}">
        <p14:creationId xmlns:p14="http://schemas.microsoft.com/office/powerpoint/2010/main" val="286263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2EEB-503B-4340-BA5C-17C5FE1E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Custom ROM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71C0-6F0E-4BDD-8799-F52B381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1156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modification of a pure distribution of Android OS</a:t>
            </a:r>
          </a:p>
          <a:p>
            <a:pPr lvl="1"/>
            <a:r>
              <a:rPr lang="en-GB" dirty="0"/>
              <a:t>by </a:t>
            </a:r>
            <a:r>
              <a:rPr lang="en-GB" dirty="0">
                <a:solidFill>
                  <a:srgbClr val="FF0000"/>
                </a:solidFill>
              </a:rPr>
              <a:t>manufacturers, carriers, </a:t>
            </a:r>
            <a:r>
              <a:rPr lang="en-GB" dirty="0"/>
              <a:t>or other </a:t>
            </a:r>
            <a:r>
              <a:rPr lang="en-GB" dirty="0">
                <a:solidFill>
                  <a:srgbClr val="FF0000"/>
                </a:solidFill>
              </a:rPr>
              <a:t>developers</a:t>
            </a:r>
            <a:r>
              <a:rPr lang="en-GB" dirty="0"/>
              <a:t> </a:t>
            </a:r>
          </a:p>
          <a:p>
            <a:r>
              <a:rPr lang="en-GB" dirty="0"/>
              <a:t>Changes include</a:t>
            </a:r>
          </a:p>
          <a:p>
            <a:pPr lvl="1"/>
            <a:r>
              <a:rPr lang="en-GB" dirty="0"/>
              <a:t>improve performance</a:t>
            </a:r>
          </a:p>
          <a:p>
            <a:pPr lvl="1"/>
            <a:r>
              <a:rPr lang="en-GB" dirty="0"/>
              <a:t>change home screens </a:t>
            </a:r>
          </a:p>
          <a:p>
            <a:pPr lvl="1"/>
            <a:r>
              <a:rPr lang="en-GB" dirty="0"/>
              <a:t>change background services</a:t>
            </a:r>
          </a:p>
          <a:p>
            <a:pPr lvl="1"/>
            <a:r>
              <a:rPr lang="en-GB" dirty="0"/>
              <a:t>modify default software</a:t>
            </a:r>
          </a:p>
          <a:p>
            <a:r>
              <a:rPr lang="en-GB" dirty="0"/>
              <a:t>You have to root devices</a:t>
            </a:r>
          </a:p>
          <a:p>
            <a:pPr lvl="1"/>
            <a:r>
              <a:rPr lang="en-GB" dirty="0"/>
              <a:t> to install custom ROMs</a:t>
            </a:r>
          </a:p>
          <a:p>
            <a:r>
              <a:rPr lang="en-GB" dirty="0"/>
              <a:t>You have to unlock bootloader</a:t>
            </a:r>
          </a:p>
          <a:p>
            <a:pPr lvl="1"/>
            <a:r>
              <a:rPr lang="en-US" dirty="0"/>
              <a:t>to root devices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DA2D4A-6621-4C5B-ABD0-F379E1A7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487" y="0"/>
            <a:ext cx="1485869" cy="31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2C81939-15FA-4472-8BC3-722ED523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84" y="0"/>
            <a:ext cx="1550794" cy="310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D6A7D-02E6-43C2-BE8B-B28DB139C713}"/>
              </a:ext>
            </a:extLst>
          </p:cNvPr>
          <p:cNvSpPr txBox="1"/>
          <p:nvPr/>
        </p:nvSpPr>
        <p:spPr>
          <a:xfrm>
            <a:off x="6293789" y="3101588"/>
            <a:ext cx="1341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LineageOS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CFB68-A53D-4B1C-B4BB-DF557642CE09}"/>
              </a:ext>
            </a:extLst>
          </p:cNvPr>
          <p:cNvSpPr txBox="1"/>
          <p:nvPr/>
        </p:nvSpPr>
        <p:spPr>
          <a:xfrm>
            <a:off x="8332350" y="3144579"/>
            <a:ext cx="126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OmniROM</a:t>
            </a:r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84EE6EC-D150-4C68-987B-86D8632A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046" y="3513911"/>
            <a:ext cx="1428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BFD2364E-679B-4169-B0CC-9221BB6BF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t="6528" r="14079" b="6805"/>
          <a:stretch/>
        </p:blipFill>
        <p:spPr bwMode="auto">
          <a:xfrm>
            <a:off x="8278710" y="3476364"/>
            <a:ext cx="1323442" cy="28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3D5D5D-75F6-40B0-8522-A5F5F4668EA7}"/>
              </a:ext>
            </a:extLst>
          </p:cNvPr>
          <p:cNvSpPr txBox="1"/>
          <p:nvPr/>
        </p:nvSpPr>
        <p:spPr>
          <a:xfrm>
            <a:off x="6079570" y="6377136"/>
            <a:ext cx="1896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Paranoid Android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76CC2-6047-46A8-BC6F-C99C49346569}"/>
              </a:ext>
            </a:extLst>
          </p:cNvPr>
          <p:cNvSpPr txBox="1"/>
          <p:nvPr/>
        </p:nvSpPr>
        <p:spPr>
          <a:xfrm>
            <a:off x="8374288" y="6328037"/>
            <a:ext cx="1132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Remix OS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FBC028A-DA03-4A16-AA2C-BC82B996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465" y="0"/>
            <a:ext cx="16097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AD9391-2B81-4D4F-9CB6-16965809FABE}"/>
              </a:ext>
            </a:extLst>
          </p:cNvPr>
          <p:cNvSpPr txBox="1"/>
          <p:nvPr/>
        </p:nvSpPr>
        <p:spPr>
          <a:xfrm>
            <a:off x="10143465" y="2950142"/>
            <a:ext cx="1712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AOSP Extended</a:t>
            </a: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3A830976-BCFE-46B7-9A7A-10D0BD46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146" y="3412116"/>
            <a:ext cx="1371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8A2375-E312-424E-AC16-72EB592818BF}"/>
              </a:ext>
            </a:extLst>
          </p:cNvPr>
          <p:cNvSpPr txBox="1"/>
          <p:nvPr/>
        </p:nvSpPr>
        <p:spPr>
          <a:xfrm>
            <a:off x="10143465" y="6291045"/>
            <a:ext cx="174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Pixel Experience</a:t>
            </a:r>
          </a:p>
        </p:txBody>
      </p:sp>
    </p:spTree>
    <p:extLst>
      <p:ext uri="{BB962C8B-B14F-4D97-AF65-F5344CB8AC3E}">
        <p14:creationId xmlns:p14="http://schemas.microsoft.com/office/powerpoint/2010/main" val="198998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B5640-EC61-48A0-9F55-5EB00637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Modes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4D97F-572A-40C8-9871-8820483C2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F69E-747E-43D3-9D8C-D4A873EC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172CD5-2748-4253-9531-6D963F3D2C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224372"/>
              </p:ext>
            </p:extLst>
          </p:nvPr>
        </p:nvGraphicFramePr>
        <p:xfrm>
          <a:off x="838200" y="3643209"/>
          <a:ext cx="10515600" cy="158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Bootstrap">
            <a:extLst>
              <a:ext uri="{FF2B5EF4-FFF2-40B4-BE49-F238E27FC236}">
                <a16:creationId xmlns:a16="http://schemas.microsoft.com/office/drawing/2014/main" id="{AE393C59-6AD5-4781-838B-2955B9C75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21" y="1486004"/>
            <a:ext cx="5026090" cy="201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08210C-B897-4568-8245-87BD94DF4ADB}"/>
              </a:ext>
            </a:extLst>
          </p:cNvPr>
          <p:cNvSpPr txBox="1"/>
          <p:nvPr/>
        </p:nvSpPr>
        <p:spPr>
          <a:xfrm>
            <a:off x="938939" y="3051862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 booting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211EB-0ACA-4FF7-B8A5-158B7F5A4511}"/>
              </a:ext>
            </a:extLst>
          </p:cNvPr>
          <p:cNvSpPr/>
          <p:nvPr/>
        </p:nvSpPr>
        <p:spPr>
          <a:xfrm>
            <a:off x="2549471" y="3704095"/>
            <a:ext cx="5246176" cy="15265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78DDD-4690-4873-857C-F8B74F163DB7}"/>
              </a:ext>
            </a:extLst>
          </p:cNvPr>
          <p:cNvSpPr txBox="1"/>
          <p:nvPr/>
        </p:nvSpPr>
        <p:spPr>
          <a:xfrm>
            <a:off x="4374396" y="5725801"/>
            <a:ext cx="15963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Android Bootloader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8645B6B-085C-46ED-8BA5-690159CC3D24}"/>
              </a:ext>
            </a:extLst>
          </p:cNvPr>
          <p:cNvSpPr/>
          <p:nvPr/>
        </p:nvSpPr>
        <p:spPr>
          <a:xfrm>
            <a:off x="5091193" y="5315919"/>
            <a:ext cx="116238" cy="3099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F9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945F0-A6E2-4E6D-BA09-F67CD7529760}"/>
              </a:ext>
            </a:extLst>
          </p:cNvPr>
          <p:cNvSpPr txBox="1"/>
          <p:nvPr/>
        </p:nvSpPr>
        <p:spPr>
          <a:xfrm>
            <a:off x="10146223" y="5698326"/>
            <a:ext cx="120757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Android 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65702C-38A6-40B4-B7C0-6FEEBEBB10AE}"/>
              </a:ext>
            </a:extLst>
          </p:cNvPr>
          <p:cNvSpPr/>
          <p:nvPr/>
        </p:nvSpPr>
        <p:spPr>
          <a:xfrm>
            <a:off x="9957661" y="3706409"/>
            <a:ext cx="1565330" cy="15265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6B111E2-B134-49AE-9AF4-DBD77985754E}"/>
              </a:ext>
            </a:extLst>
          </p:cNvPr>
          <p:cNvSpPr/>
          <p:nvPr/>
        </p:nvSpPr>
        <p:spPr>
          <a:xfrm>
            <a:off x="10624088" y="5340373"/>
            <a:ext cx="116238" cy="3099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F9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490C0-1160-4C83-84E2-09128AC9413B}"/>
              </a:ext>
            </a:extLst>
          </p:cNvPr>
          <p:cNvSpPr txBox="1"/>
          <p:nvPr/>
        </p:nvSpPr>
        <p:spPr>
          <a:xfrm>
            <a:off x="6424368" y="5588246"/>
            <a:ext cx="330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C00000"/>
                </a:solidFill>
                <a:effectLst/>
                <a:latin typeface="-apple-system"/>
              </a:rPr>
              <a:t>change the device to boot from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9CCB45-A0A7-4F8C-9A6E-3A59B3C6F2D1}"/>
              </a:ext>
            </a:extLst>
          </p:cNvPr>
          <p:cNvCxnSpPr>
            <a:cxnSpLocks/>
          </p:cNvCxnSpPr>
          <p:nvPr/>
        </p:nvCxnSpPr>
        <p:spPr>
          <a:xfrm flipH="1" flipV="1">
            <a:off x="7214461" y="4671724"/>
            <a:ext cx="945396" cy="823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AAEC5B-5BC6-4F54-83B5-B25536FD95E3}"/>
              </a:ext>
            </a:extLst>
          </p:cNvPr>
          <p:cNvCxnSpPr>
            <a:cxnSpLocks/>
            <a:stCxn id="16" idx="2"/>
            <a:endCxn id="6" idx="3"/>
          </p:cNvCxnSpPr>
          <p:nvPr/>
        </p:nvCxnSpPr>
        <p:spPr>
          <a:xfrm flipH="1">
            <a:off x="5970721" y="5957578"/>
            <a:ext cx="2107123" cy="91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94B609-F0D5-42B2-9D2B-AF73D1DAEF31}"/>
              </a:ext>
            </a:extLst>
          </p:cNvPr>
          <p:cNvSpPr txBox="1"/>
          <p:nvPr/>
        </p:nvSpPr>
        <p:spPr>
          <a:xfrm>
            <a:off x="3593112" y="6472048"/>
            <a:ext cx="411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locked by manufactory or operator</a:t>
            </a:r>
          </a:p>
        </p:txBody>
      </p:sp>
    </p:spTree>
    <p:extLst>
      <p:ext uri="{BB962C8B-B14F-4D97-AF65-F5344CB8AC3E}">
        <p14:creationId xmlns:p14="http://schemas.microsoft.com/office/powerpoint/2010/main" val="1788763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E5C1-6893-4BB5-90D6-4710C4C0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on =&gt; secure boot 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ECB8-557B-4037-9B18-D1A4CBEF6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US" dirty="0"/>
              <a:t>secure boot ROM</a:t>
            </a:r>
            <a:endParaRPr lang="en-GB" dirty="0"/>
          </a:p>
          <a:p>
            <a:pPr lvl="1"/>
            <a:r>
              <a:rPr lang="en-GB" dirty="0"/>
              <a:t>a very small program baked-in to the processor </a:t>
            </a:r>
          </a:p>
          <a:p>
            <a:r>
              <a:rPr lang="en-GB" dirty="0"/>
              <a:t>Security functions</a:t>
            </a:r>
          </a:p>
          <a:p>
            <a:pPr lvl="1"/>
            <a:r>
              <a:rPr lang="en-GB" dirty="0"/>
              <a:t>verifies the next component’s integrity, e.g., public/private key scheme</a:t>
            </a:r>
          </a:p>
          <a:p>
            <a:pPr lvl="1"/>
            <a:r>
              <a:rPr lang="en-GB" dirty="0"/>
              <a:t>ensures the next component it loads is trusted, verified software. </a:t>
            </a:r>
          </a:p>
          <a:p>
            <a:r>
              <a:rPr lang="en-US" dirty="0"/>
              <a:t>loading function</a:t>
            </a:r>
          </a:p>
          <a:p>
            <a:pPr lvl="1"/>
            <a:r>
              <a:rPr lang="en-US" dirty="0"/>
              <a:t>load  Android </a:t>
            </a:r>
            <a:r>
              <a:rPr lang="en-US" b="0" i="1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bootloader</a:t>
            </a:r>
          </a:p>
          <a:p>
            <a:pPr lvl="1"/>
            <a:r>
              <a:rPr lang="en-US" i="1" dirty="0">
                <a:solidFill>
                  <a:srgbClr val="3A3A3A"/>
                </a:solidFill>
                <a:latin typeface="Roboto" panose="02000000000000000000" pitchFamily="2" charset="0"/>
              </a:rPr>
              <a:t>bootloader</a:t>
            </a:r>
            <a:r>
              <a:rPr lang="en-US" dirty="0"/>
              <a:t> is </a:t>
            </a:r>
            <a:r>
              <a:rPr lang="en-GB" dirty="0"/>
              <a:t>signed with the phone manufacturer’s private key</a:t>
            </a:r>
          </a:p>
        </p:txBody>
      </p:sp>
    </p:spTree>
    <p:extLst>
      <p:ext uri="{BB962C8B-B14F-4D97-AF65-F5344CB8AC3E}">
        <p14:creationId xmlns:p14="http://schemas.microsoft.com/office/powerpoint/2010/main" val="380890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F69E-747E-43D3-9D8C-D4A873EC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Bootloader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AA2E-F138-4A4E-A29B-6C1593025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882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Decides what mode to load</a:t>
            </a:r>
          </a:p>
          <a:p>
            <a:pPr lvl="1"/>
            <a:r>
              <a:rPr lang="en-GB" dirty="0"/>
              <a:t>if is not locked (via security exploit, or manufactory allows)</a:t>
            </a:r>
          </a:p>
          <a:p>
            <a:r>
              <a:rPr lang="en-GB" dirty="0">
                <a:solidFill>
                  <a:srgbClr val="7030A0"/>
                </a:solidFill>
              </a:rPr>
              <a:t>USB debug mode </a:t>
            </a:r>
          </a:p>
          <a:p>
            <a:pPr lvl="1"/>
            <a:r>
              <a:rPr lang="en-GB" dirty="0"/>
              <a:t>After normal boot (or system boot) </a:t>
            </a:r>
          </a:p>
          <a:p>
            <a:r>
              <a:rPr lang="en-GB" dirty="0">
                <a:solidFill>
                  <a:srgbClr val="7030A0"/>
                </a:solidFill>
              </a:rPr>
              <a:t>Recovery model </a:t>
            </a:r>
            <a:r>
              <a:rPr lang="en-GB" dirty="0"/>
              <a:t>=PC recovery</a:t>
            </a:r>
          </a:p>
          <a:p>
            <a:r>
              <a:rPr lang="en-GB" dirty="0">
                <a:solidFill>
                  <a:srgbClr val="7030A0"/>
                </a:solidFill>
              </a:rPr>
              <a:t>Bootloader model </a:t>
            </a:r>
            <a:r>
              <a:rPr lang="en-GB" dirty="0"/>
              <a:t>(download/</a:t>
            </a:r>
            <a:r>
              <a:rPr lang="en-GB" dirty="0" err="1"/>
              <a:t>fastboot</a:t>
            </a:r>
            <a:r>
              <a:rPr lang="en-GB" dirty="0"/>
              <a:t>/flash)</a:t>
            </a:r>
          </a:p>
          <a:p>
            <a:pPr lvl="1"/>
            <a:r>
              <a:rPr lang="en-GB" dirty="0"/>
              <a:t>provide an interface for the user to interact with</a:t>
            </a:r>
          </a:p>
          <a:p>
            <a:pPr lvl="1"/>
            <a:r>
              <a:rPr lang="en-GB" dirty="0"/>
              <a:t>allow to flash new images to partitions, e.g., 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system, radio, recovery, etc.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55658-B610-45EC-8CE9-C5AD5F5F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86" y="0"/>
            <a:ext cx="526990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833FE-1033-4B45-89E2-6AA6182C0F4A}"/>
              </a:ext>
            </a:extLst>
          </p:cNvPr>
          <p:cNvSpPr txBox="1"/>
          <p:nvPr/>
        </p:nvSpPr>
        <p:spPr>
          <a:xfrm>
            <a:off x="6972300" y="74841"/>
            <a:ext cx="4709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https://tektab.com/2015/10/31/android-bootloaderfastboot-mode-and-recovery-mode-explained/</a:t>
            </a:r>
          </a:p>
        </p:txBody>
      </p:sp>
    </p:spTree>
    <p:extLst>
      <p:ext uri="{BB962C8B-B14F-4D97-AF65-F5344CB8AC3E}">
        <p14:creationId xmlns:p14="http://schemas.microsoft.com/office/powerpoint/2010/main" val="78010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A66D-99CB-400E-ABA6-BB3EDB9C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normal boot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0C49-3002-42B8-9127-26B87424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0539" cy="4351338"/>
          </a:xfrm>
        </p:spPr>
        <p:txBody>
          <a:bodyPr/>
          <a:lstStyle/>
          <a:p>
            <a:r>
              <a:rPr lang="en-GB" dirty="0"/>
              <a:t>Load a boot image from non-volatile memory (usually NAND flash, similar to SSD but smaller) into volatile memory (RAM) and run it.</a:t>
            </a:r>
          </a:p>
          <a:p>
            <a:r>
              <a:rPr lang="en-GB" dirty="0"/>
              <a:t>Boot image is located on the same SSD on device as rest of Android OS</a:t>
            </a:r>
          </a:p>
          <a:p>
            <a:pPr lvl="1"/>
            <a:r>
              <a:rPr lang="en-GB" dirty="0"/>
              <a:t>start executing code from the start of the first partition of SSD</a:t>
            </a:r>
          </a:p>
          <a:p>
            <a:endParaRPr lang="en-US" dirty="0"/>
          </a:p>
        </p:txBody>
      </p:sp>
      <p:pic>
        <p:nvPicPr>
          <p:cNvPr id="3074" name="Picture 2" descr="#">
            <a:extLst>
              <a:ext uri="{FF2B5EF4-FFF2-40B4-BE49-F238E27FC236}">
                <a16:creationId xmlns:a16="http://schemas.microsoft.com/office/drawing/2014/main" id="{CFBF46D3-425D-48A2-9165-91834EC6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39" y="1762515"/>
            <a:ext cx="4174338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34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F69E-747E-43D3-9D8C-D4A873EC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normal boot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AA2E-F138-4A4E-A29B-6C1593025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65597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Responsible for bringing up the kernel on a device.</a:t>
            </a:r>
          </a:p>
          <a:p>
            <a:pPr lvl="1"/>
            <a:r>
              <a:rPr lang="en-GB" dirty="0"/>
              <a:t>a vendor-proprietary image </a:t>
            </a:r>
          </a:p>
          <a:p>
            <a:r>
              <a:rPr lang="en-GB" dirty="0"/>
              <a:t>Serves as a security checkpoint</a:t>
            </a:r>
          </a:p>
          <a:p>
            <a:pPr lvl="1"/>
            <a:r>
              <a:rPr lang="en-GB" dirty="0"/>
              <a:t>Initialize the Trusted Execution Environment</a:t>
            </a:r>
          </a:p>
          <a:p>
            <a:pPr lvl="1"/>
            <a:r>
              <a:rPr lang="en-GB" dirty="0"/>
              <a:t>Verifies the integrity of the boot and recovery partitions before moving execution to the kernel, and displays boot state warnings </a:t>
            </a:r>
          </a:p>
          <a:p>
            <a:r>
              <a:rPr lang="en-GB" dirty="0"/>
              <a:t>Some device manufacturers create multipart bootloaders and then combine them into a single </a:t>
            </a:r>
            <a:r>
              <a:rPr lang="en-GB" i="1" dirty="0" err="1">
                <a:solidFill>
                  <a:srgbClr val="C00000"/>
                </a:solidFill>
              </a:rPr>
              <a:t>bootloader.img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file; </a:t>
            </a:r>
          </a:p>
          <a:p>
            <a:pPr lvl="1"/>
            <a:r>
              <a:rPr lang="en-GB" dirty="0"/>
              <a:t>at flash time, the bootloader extracts and flashes all individual bootloaders</a:t>
            </a:r>
          </a:p>
          <a:p>
            <a:r>
              <a:rPr lang="en-GB" dirty="0"/>
              <a:t>Normal boot leads to USB debug mode </a:t>
            </a:r>
          </a:p>
          <a:p>
            <a:pPr lvl="1"/>
            <a:r>
              <a:rPr lang="en-GB" dirty="0"/>
              <a:t>then we can use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 Debug Bridge</a:t>
            </a:r>
            <a:r>
              <a:rPr lang="en-US" dirty="0"/>
              <a:t> (</a:t>
            </a:r>
            <a:r>
              <a:rPr lang="en-GB" i="1" dirty="0" err="1">
                <a:solidFill>
                  <a:srgbClr val="C00000"/>
                </a:solidFill>
              </a:rPr>
              <a:t>adb</a:t>
            </a:r>
            <a:r>
              <a:rPr lang="en-GB" dirty="0"/>
              <a:t>) 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endParaRPr lang="en-GB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9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6B91-5AA3-4CF6-AD16-69CE8D02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24E3-A69C-43DB-8DD0-68C8804F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Rooting concept</a:t>
            </a:r>
          </a:p>
          <a:p>
            <a:r>
              <a:rPr lang="en-US" dirty="0"/>
              <a:t>ROMs (Android OS images)</a:t>
            </a:r>
          </a:p>
          <a:p>
            <a:r>
              <a:rPr lang="en-US" dirty="0"/>
              <a:t>Booting modes </a:t>
            </a:r>
          </a:p>
          <a:p>
            <a:r>
              <a:rPr lang="en-US" dirty="0"/>
              <a:t>Steps to root Android 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adb</a:t>
            </a:r>
            <a:r>
              <a:rPr lang="en-US" dirty="0"/>
              <a:t>,  </a:t>
            </a:r>
            <a:r>
              <a:rPr lang="en-US" dirty="0" err="1"/>
              <a:t>Fastboot</a:t>
            </a:r>
            <a:r>
              <a:rPr lang="en-US" dirty="0"/>
              <a:t>, and </a:t>
            </a:r>
            <a:r>
              <a:rPr lang="en-US" dirty="0" err="1"/>
              <a:t>Magisk</a:t>
            </a:r>
            <a:endParaRPr lang="en-US" dirty="0"/>
          </a:p>
          <a:p>
            <a:pPr lvl="1"/>
            <a:r>
              <a:rPr lang="en-US" dirty="0"/>
              <a:t>Using </a:t>
            </a:r>
            <a:r>
              <a:rPr lang="en-US" dirty="0" err="1"/>
              <a:t>odin</a:t>
            </a:r>
            <a:r>
              <a:rPr lang="en-US" dirty="0"/>
              <a:t>, TWRP, and </a:t>
            </a:r>
            <a:r>
              <a:rPr lang="en-US" dirty="0" err="1"/>
              <a:t>Magisk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1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CC05F-40F0-4C35-987C-09385BDB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 operations in details (optional)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28D13F-C6E3-4468-8BCA-71ACE97DC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914" y="1795442"/>
            <a:ext cx="6719655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The bootloader loads first and initializes memory.</a:t>
            </a:r>
          </a:p>
          <a:p>
            <a:pPr lvl="1"/>
            <a:r>
              <a:rPr lang="en-GB" dirty="0"/>
              <a:t>If A/B updates are used, the bootloader determines the current slot to boot. (Boot from C: or D: in Windows?)</a:t>
            </a:r>
          </a:p>
          <a:p>
            <a:r>
              <a:rPr lang="en-GB" dirty="0"/>
              <a:t>The bootloader determines if recovery mode should be booted.</a:t>
            </a:r>
          </a:p>
          <a:p>
            <a:r>
              <a:rPr lang="en-GB" dirty="0"/>
              <a:t>The bootloader loads the boot image/partition, which contains the </a:t>
            </a:r>
            <a:r>
              <a:rPr lang="en-GB" i="1" dirty="0">
                <a:solidFill>
                  <a:srgbClr val="C00000"/>
                </a:solidFill>
              </a:rPr>
              <a:t>kernel</a:t>
            </a:r>
            <a:r>
              <a:rPr lang="en-GB" dirty="0"/>
              <a:t> and </a:t>
            </a:r>
            <a:r>
              <a:rPr lang="en-GB" i="1" dirty="0" err="1">
                <a:solidFill>
                  <a:srgbClr val="C00000"/>
                </a:solidFill>
              </a:rPr>
              <a:t>ramdisk</a:t>
            </a:r>
            <a:r>
              <a:rPr lang="en-GB" dirty="0"/>
              <a:t> images.</a:t>
            </a:r>
          </a:p>
          <a:p>
            <a:r>
              <a:rPr lang="en-GB" dirty="0"/>
              <a:t>The bootloader loads the kernel into memory as a self-executable compressed binary. The kernel then decompresses itself and starts executing into memory.</a:t>
            </a:r>
          </a:p>
          <a:p>
            <a:r>
              <a:rPr lang="en-GB" dirty="0"/>
              <a:t>The bootloader loads </a:t>
            </a:r>
            <a:r>
              <a:rPr lang="en-GB" i="1" dirty="0" err="1">
                <a:solidFill>
                  <a:srgbClr val="C00000"/>
                </a:solidFill>
              </a:rPr>
              <a:t>init</a:t>
            </a:r>
            <a:r>
              <a:rPr lang="en-GB" dirty="0"/>
              <a:t>, either from the </a:t>
            </a:r>
            <a:r>
              <a:rPr lang="en-GB" sz="2900" i="1" dirty="0" err="1">
                <a:solidFill>
                  <a:srgbClr val="C00000"/>
                </a:solidFill>
              </a:rPr>
              <a:t>ramdisk</a:t>
            </a:r>
            <a:r>
              <a:rPr lang="en-GB" dirty="0"/>
              <a:t> partition (on older devices) or from the </a:t>
            </a:r>
            <a:r>
              <a:rPr lang="en-GB" sz="2900" i="1" dirty="0">
                <a:solidFill>
                  <a:srgbClr val="C00000"/>
                </a:solidFill>
              </a:rPr>
              <a:t>system</a:t>
            </a:r>
            <a:r>
              <a:rPr lang="en-GB" dirty="0"/>
              <a:t> partition (on newer devices).</a:t>
            </a:r>
          </a:p>
          <a:p>
            <a:r>
              <a:rPr lang="en-GB" dirty="0"/>
              <a:t>From the system partition, </a:t>
            </a:r>
            <a:r>
              <a:rPr lang="en-GB" i="1" dirty="0" err="1">
                <a:solidFill>
                  <a:srgbClr val="C00000"/>
                </a:solidFill>
              </a:rPr>
              <a:t>init</a:t>
            </a:r>
            <a:r>
              <a:rPr lang="en-GB" dirty="0"/>
              <a:t> launches and mounts all other partitions (such as </a:t>
            </a:r>
            <a:r>
              <a:rPr lang="en-GB" sz="2900" i="1" dirty="0">
                <a:solidFill>
                  <a:srgbClr val="C00000"/>
                </a:solidFill>
              </a:rPr>
              <a:t>vendor</a:t>
            </a:r>
            <a:r>
              <a:rPr lang="en-GB" dirty="0"/>
              <a:t>, </a:t>
            </a:r>
            <a:r>
              <a:rPr lang="en-GB" sz="2900" i="1" dirty="0" err="1">
                <a:solidFill>
                  <a:srgbClr val="C00000"/>
                </a:solidFill>
              </a:rPr>
              <a:t>oem</a:t>
            </a:r>
            <a:r>
              <a:rPr lang="en-GB" dirty="0"/>
              <a:t>, and </a:t>
            </a:r>
            <a:r>
              <a:rPr lang="en-GB" sz="2900" i="1" dirty="0" err="1">
                <a:solidFill>
                  <a:srgbClr val="C00000"/>
                </a:solidFill>
              </a:rPr>
              <a:t>odm</a:t>
            </a:r>
            <a:r>
              <a:rPr lang="en-GB" dirty="0"/>
              <a:t>), and then starts executing code to start the device.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F788F3-8022-4248-B585-457ABA44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4640"/>
            <a:ext cx="4762605" cy="515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7A49E6-355F-4F9D-AFFC-011BDE8239EB}"/>
              </a:ext>
            </a:extLst>
          </p:cNvPr>
          <p:cNvCxnSpPr/>
          <p:nvPr/>
        </p:nvCxnSpPr>
        <p:spPr>
          <a:xfrm flipH="1" flipV="1">
            <a:off x="3214914" y="2351314"/>
            <a:ext cx="1988457" cy="10776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04304D-56E2-4FB5-B890-30138C74E76A}"/>
              </a:ext>
            </a:extLst>
          </p:cNvPr>
          <p:cNvCxnSpPr>
            <a:cxnSpLocks/>
          </p:cNvCxnSpPr>
          <p:nvPr/>
        </p:nvCxnSpPr>
        <p:spPr>
          <a:xfrm flipH="1" flipV="1">
            <a:off x="4704549" y="5268686"/>
            <a:ext cx="629451" cy="2322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995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7B7FBF-974F-406B-85DA-A6382BB7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0"/>
            <a:ext cx="7683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54D58-A28F-4D2F-8C47-346B4A409D80}"/>
              </a:ext>
            </a:extLst>
          </p:cNvPr>
          <p:cNvSpPr txBox="1"/>
          <p:nvPr/>
        </p:nvSpPr>
        <p:spPr>
          <a:xfrm>
            <a:off x="56648" y="53644"/>
            <a:ext cx="2197602" cy="73866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image partition differences for non-A/B devices before and after Android 9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801C7-07FE-4AA2-B52E-CBCA444C8114}"/>
              </a:ext>
            </a:extLst>
          </p:cNvPr>
          <p:cNvSpPr txBox="1"/>
          <p:nvPr/>
        </p:nvSpPr>
        <p:spPr>
          <a:xfrm>
            <a:off x="6199414" y="1178449"/>
            <a:ext cx="433795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i="0" dirty="0" err="1">
                <a:solidFill>
                  <a:srgbClr val="6C7A7A"/>
                </a:solidFill>
                <a:effectLst/>
                <a:latin typeface="Helvetica Neue Light"/>
              </a:rPr>
              <a:t>ramdisk.img</a:t>
            </a:r>
            <a:r>
              <a:rPr lang="en-US" sz="1400" b="0" i="0" dirty="0">
                <a:solidFill>
                  <a:srgbClr val="6C7A7A"/>
                </a:solidFill>
                <a:effectLst/>
                <a:latin typeface="Helvetica Neue Light"/>
              </a:rPr>
              <a:t> </a:t>
            </a:r>
            <a:r>
              <a:rPr lang="en-GB" sz="1400" dirty="0"/>
              <a:t> only contains /</a:t>
            </a:r>
            <a:r>
              <a:rPr lang="en-GB" sz="1400" dirty="0" err="1"/>
              <a:t>init</a:t>
            </a:r>
            <a:r>
              <a:rPr lang="en-GB" sz="1400" dirty="0"/>
              <a:t> and a few config files. It is used to start </a:t>
            </a:r>
            <a:r>
              <a:rPr lang="en-GB" sz="1400" dirty="0" err="1"/>
              <a:t>init</a:t>
            </a:r>
            <a:r>
              <a:rPr lang="en-GB" sz="1400" dirty="0"/>
              <a:t> which will mount the rest of the system images properly and run the </a:t>
            </a:r>
            <a:r>
              <a:rPr lang="en-GB" sz="1400" dirty="0" err="1"/>
              <a:t>init</a:t>
            </a:r>
            <a:r>
              <a:rPr lang="en-GB" sz="1400" dirty="0"/>
              <a:t> procedure.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E3899C-857D-4AB4-8C9D-38367C0B7AA1}"/>
              </a:ext>
            </a:extLst>
          </p:cNvPr>
          <p:cNvCxnSpPr/>
          <p:nvPr/>
        </p:nvCxnSpPr>
        <p:spPr>
          <a:xfrm flipH="1" flipV="1">
            <a:off x="4477657" y="1178449"/>
            <a:ext cx="1721757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23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A763-A919-4B4D-9253-70C456126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boot to recovery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38C91-E532-43BC-AD26-22C320001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Recovery software</a:t>
            </a:r>
          </a:p>
          <a:p>
            <a:pPr lvl="1"/>
            <a:r>
              <a:rPr lang="en-GB" dirty="0"/>
              <a:t>used to restore the device to factory default settings, </a:t>
            </a:r>
          </a:p>
          <a:p>
            <a:pPr lvl="1"/>
            <a:r>
              <a:rPr lang="en-GB" dirty="0"/>
              <a:t>update its operating system, and </a:t>
            </a:r>
          </a:p>
          <a:p>
            <a:pPr lvl="1"/>
            <a:r>
              <a:rPr lang="en-GB" dirty="0"/>
              <a:t>perform other diagnostic tasks</a:t>
            </a:r>
          </a:p>
          <a:p>
            <a:pPr lvl="1"/>
            <a:r>
              <a:rPr lang="en-GB" dirty="0"/>
              <a:t>pressing device-specific buttons or </a:t>
            </a:r>
            <a:r>
              <a:rPr lang="en-GB" i="1" dirty="0" err="1">
                <a:solidFill>
                  <a:srgbClr val="C00000"/>
                </a:solidFill>
              </a:rPr>
              <a:t>adb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after normal boot</a:t>
            </a:r>
          </a:p>
          <a:p>
            <a:r>
              <a:rPr lang="en-GB" dirty="0"/>
              <a:t>Stock Recovery</a:t>
            </a:r>
          </a:p>
          <a:p>
            <a:pPr lvl="1"/>
            <a:r>
              <a:rPr lang="en-GB" dirty="0"/>
              <a:t>a recovery environment preinstalled </a:t>
            </a:r>
            <a:r>
              <a:rPr lang="en-US" altLang="zh-CN" dirty="0"/>
              <a:t>in</a:t>
            </a:r>
            <a:r>
              <a:rPr lang="en-GB" dirty="0"/>
              <a:t> </a:t>
            </a:r>
            <a:r>
              <a:rPr lang="en-US" dirty="0"/>
              <a:t>a</a:t>
            </a:r>
            <a:r>
              <a:rPr lang="en-GB" dirty="0" err="1"/>
              <a:t>ll</a:t>
            </a:r>
            <a:r>
              <a:rPr lang="en-GB" dirty="0"/>
              <a:t> Android devices</a:t>
            </a:r>
          </a:p>
          <a:p>
            <a:r>
              <a:rPr lang="en-GB" dirty="0"/>
              <a:t>Method to boot to the recovery system</a:t>
            </a:r>
          </a:p>
          <a:p>
            <a:pPr lvl="1"/>
            <a:r>
              <a:rPr lang="en-GB" dirty="0"/>
              <a:t>pressing device-specific buttons </a:t>
            </a:r>
          </a:p>
          <a:p>
            <a:pPr lvl="1"/>
            <a:r>
              <a:rPr lang="en-GB" dirty="0"/>
              <a:t>use </a:t>
            </a:r>
            <a:r>
              <a:rPr lang="en-GB" i="1" dirty="0" err="1">
                <a:solidFill>
                  <a:srgbClr val="C00000"/>
                </a:solidFill>
              </a:rPr>
              <a:t>adb</a:t>
            </a:r>
            <a:r>
              <a:rPr lang="en-GB" dirty="0"/>
              <a:t> command that boots your device to recovery mode (see next slide for </a:t>
            </a:r>
            <a:r>
              <a:rPr lang="en-GB" i="1" dirty="0" err="1">
                <a:solidFill>
                  <a:srgbClr val="C00000"/>
                </a:solidFill>
              </a:rPr>
              <a:t>adb</a:t>
            </a:r>
            <a:r>
              <a:rPr lang="en-GB" dirty="0"/>
              <a:t>).</a:t>
            </a:r>
          </a:p>
          <a:p>
            <a:pPr lvl="1"/>
            <a:endParaRPr lang="en-GB" dirty="0"/>
          </a:p>
        </p:txBody>
      </p:sp>
      <p:pic>
        <p:nvPicPr>
          <p:cNvPr id="7172" name="Picture 4" descr="Stock-Recovery">
            <a:extLst>
              <a:ext uri="{FF2B5EF4-FFF2-40B4-BE49-F238E27FC236}">
                <a16:creationId xmlns:a16="http://schemas.microsoft.com/office/drawing/2014/main" id="{BD4AB50E-606E-4508-A9ED-AFD3FE801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339048"/>
            <a:ext cx="4505770" cy="270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39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825E-CFEB-4D1B-8225-20E2BB0B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Android Debug Bridge (adb)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FDD7D02-A64D-403E-9405-10504C646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1" b="29003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AEBE-CF0E-4B1F-BEE0-8487C2B9D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GB" sz="1700" i="1" dirty="0" err="1">
                <a:solidFill>
                  <a:srgbClr val="C00000"/>
                </a:solidFill>
              </a:rPr>
              <a:t>adb</a:t>
            </a:r>
            <a:r>
              <a:rPr lang="en-GB" sz="1700" dirty="0"/>
              <a:t> is a versatile command-line tool that lets you communicate with a device. </a:t>
            </a:r>
          </a:p>
          <a:p>
            <a:r>
              <a:rPr lang="en-GB" sz="1700" i="1" dirty="0" err="1">
                <a:solidFill>
                  <a:srgbClr val="C00000"/>
                </a:solidFill>
              </a:rPr>
              <a:t>adb</a:t>
            </a:r>
            <a:r>
              <a:rPr lang="en-GB" sz="1700" dirty="0"/>
              <a:t> facilitates a variety of device actions</a:t>
            </a:r>
          </a:p>
          <a:p>
            <a:pPr lvl="1"/>
            <a:r>
              <a:rPr lang="en-GB" sz="1700" dirty="0"/>
              <a:t>installing and debugging apps</a:t>
            </a:r>
          </a:p>
          <a:p>
            <a:r>
              <a:rPr lang="en-GB" sz="1700" i="1" dirty="0" err="1">
                <a:solidFill>
                  <a:srgbClr val="C00000"/>
                </a:solidFill>
              </a:rPr>
              <a:t>adb</a:t>
            </a:r>
            <a:r>
              <a:rPr lang="en-GB" sz="1700" dirty="0"/>
              <a:t> provides access to a Unix shell that you can use to run a variety of commands on a device.</a:t>
            </a:r>
          </a:p>
          <a:p>
            <a:pPr lvl="1"/>
            <a:r>
              <a:rPr lang="en-US" sz="1700" dirty="0"/>
              <a:t>e.g., </a:t>
            </a:r>
            <a:r>
              <a:rPr lang="en-US" sz="1700" i="1" dirty="0" err="1">
                <a:solidFill>
                  <a:srgbClr val="C00000"/>
                </a:solidFill>
              </a:rPr>
              <a:t>fastboot</a:t>
            </a:r>
            <a:r>
              <a:rPr lang="en-US" sz="1700" dirty="0"/>
              <a:t>, </a:t>
            </a:r>
            <a:r>
              <a:rPr lang="en-GB" sz="1700" dirty="0"/>
              <a:t>manipulate the flash partitions </a:t>
            </a:r>
          </a:p>
          <a:p>
            <a:r>
              <a:rPr lang="en-GB" sz="1700" i="1" dirty="0" err="1">
                <a:solidFill>
                  <a:srgbClr val="C00000"/>
                </a:solidFill>
              </a:rPr>
              <a:t>adb</a:t>
            </a:r>
            <a:r>
              <a:rPr lang="en-GB" sz="1700" dirty="0"/>
              <a:t> is included in </a:t>
            </a:r>
            <a:r>
              <a:rPr lang="en-GB" sz="1700" dirty="0">
                <a:solidFill>
                  <a:srgbClr val="C00000"/>
                </a:solidFill>
              </a:rPr>
              <a:t>the Android SDK Platform-Tools </a:t>
            </a:r>
            <a:r>
              <a:rPr lang="en-GB" sz="1700" dirty="0"/>
              <a:t>package</a:t>
            </a:r>
            <a:endParaRPr lang="en-US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1060C-4A5E-4C7B-860B-19FBC8948195}"/>
              </a:ext>
            </a:extLst>
          </p:cNvPr>
          <p:cNvSpPr txBox="1"/>
          <p:nvPr/>
        </p:nvSpPr>
        <p:spPr>
          <a:xfrm>
            <a:off x="9142446" y="1150923"/>
            <a:ext cx="22875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//test the connectivity </a:t>
            </a:r>
          </a:p>
          <a:p>
            <a:r>
              <a:rPr lang="en-US" sz="1400" dirty="0" err="1">
                <a:solidFill>
                  <a:srgbClr val="C00000"/>
                </a:solidFill>
              </a:rPr>
              <a:t>adb</a:t>
            </a:r>
            <a:r>
              <a:rPr lang="en-US" sz="1400" dirty="0">
                <a:solidFill>
                  <a:srgbClr val="C00000"/>
                </a:solidFill>
              </a:rPr>
              <a:t> devices</a:t>
            </a:r>
          </a:p>
          <a:p>
            <a:r>
              <a:rPr lang="en-US" sz="1400" dirty="0"/>
              <a:t>//get into recovery mode</a:t>
            </a:r>
          </a:p>
          <a:p>
            <a:r>
              <a:rPr lang="en-US" sz="1400" dirty="0" err="1">
                <a:solidFill>
                  <a:srgbClr val="C00000"/>
                </a:solidFill>
              </a:rPr>
              <a:t>adb</a:t>
            </a:r>
            <a:r>
              <a:rPr lang="en-US" sz="1400" dirty="0">
                <a:solidFill>
                  <a:srgbClr val="C00000"/>
                </a:solidFill>
              </a:rPr>
              <a:t> reboot recovery</a:t>
            </a:r>
          </a:p>
          <a:p>
            <a:r>
              <a:rPr lang="en-US" sz="1400" dirty="0"/>
              <a:t>//get into </a:t>
            </a:r>
            <a:r>
              <a:rPr lang="en-US" sz="1400" dirty="0" err="1"/>
              <a:t>fastboot</a:t>
            </a:r>
            <a:r>
              <a:rPr lang="en-US" sz="1400" dirty="0"/>
              <a:t> mode</a:t>
            </a:r>
          </a:p>
          <a:p>
            <a:r>
              <a:rPr lang="en-US" sz="1400" dirty="0" err="1">
                <a:solidFill>
                  <a:srgbClr val="C00000"/>
                </a:solidFill>
              </a:rPr>
              <a:t>adb</a:t>
            </a:r>
            <a:r>
              <a:rPr lang="en-US" sz="1400" dirty="0">
                <a:solidFill>
                  <a:srgbClr val="C00000"/>
                </a:solidFill>
              </a:rPr>
              <a:t> reboot-bootloader</a:t>
            </a:r>
          </a:p>
        </p:txBody>
      </p:sp>
    </p:spTree>
    <p:extLst>
      <p:ext uri="{BB962C8B-B14F-4D97-AF65-F5344CB8AC3E}">
        <p14:creationId xmlns:p14="http://schemas.microsoft.com/office/powerpoint/2010/main" val="412313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F75F-C7B5-4C4A-B4BD-FF945602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913B-E4DE-4F02-8ADC-BD7B9373C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2118" cy="4351338"/>
          </a:xfrm>
        </p:spPr>
        <p:txBody>
          <a:bodyPr/>
          <a:lstStyle/>
          <a:p>
            <a:r>
              <a:rPr lang="en-GB" dirty="0"/>
              <a:t>Problems of stock recovery</a:t>
            </a:r>
          </a:p>
          <a:p>
            <a:pPr lvl="1"/>
            <a:r>
              <a:rPr lang="en-GB" dirty="0"/>
              <a:t>limited functions, can not install third-party ROMs</a:t>
            </a:r>
          </a:p>
          <a:p>
            <a:r>
              <a:rPr lang="en-GB" dirty="0"/>
              <a:t>A custom recovery</a:t>
            </a:r>
          </a:p>
          <a:p>
            <a:pPr lvl="1"/>
            <a:r>
              <a:rPr lang="en-GB" dirty="0"/>
              <a:t>is a third-party recovery software. </a:t>
            </a:r>
          </a:p>
          <a:p>
            <a:r>
              <a:rPr lang="en-GB" dirty="0"/>
              <a:t>Flashing custom recovery software to your device means</a:t>
            </a:r>
          </a:p>
          <a:p>
            <a:pPr lvl="1"/>
            <a:r>
              <a:rPr lang="en-GB" dirty="0"/>
              <a:t>replaces the stock recovery with a third-party, customized recovery environment</a:t>
            </a:r>
          </a:p>
          <a:p>
            <a:r>
              <a:rPr lang="en-US" dirty="0"/>
              <a:t>Popular Customize Recovery software</a:t>
            </a:r>
          </a:p>
          <a:p>
            <a:pPr lvl="1"/>
            <a:r>
              <a:rPr lang="en-US" dirty="0"/>
              <a:t>Team Win Recovery Project (TWRP)</a:t>
            </a:r>
          </a:p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57FC897-F0DE-46BE-B3FC-7DC6E7AEE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52" y="1027906"/>
            <a:ext cx="28575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740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EDF1-C5E6-4E9B-AF85-75DB9A77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Team Win Recovery Project (TWRP)?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83F2E-5A72-4E45-95F0-3FDAE2798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TWRP is an open-source </a:t>
            </a:r>
            <a:r>
              <a:rPr lang="en-US" dirty="0"/>
              <a:t>Customize Recovery </a:t>
            </a:r>
            <a:r>
              <a:rPr lang="en-GB" dirty="0"/>
              <a:t>project. </a:t>
            </a:r>
          </a:p>
          <a:p>
            <a:pPr lvl="1"/>
            <a:r>
              <a:rPr lang="en-GB" dirty="0"/>
              <a:t>allows users to install third-party firmware (similar custom BIOS) </a:t>
            </a:r>
          </a:p>
          <a:p>
            <a:pPr lvl="1"/>
            <a:r>
              <a:rPr lang="en-GB" dirty="0"/>
              <a:t>can back up the current system which are functions often unsupported by stock recovery images</a:t>
            </a:r>
          </a:p>
          <a:p>
            <a:pPr lvl="1"/>
            <a:r>
              <a:rPr lang="en-GB" dirty="0"/>
              <a:t>provides a touchscreen-enabled interface</a:t>
            </a:r>
          </a:p>
          <a:p>
            <a:r>
              <a:rPr lang="en-GB" dirty="0"/>
              <a:t>Often installed before flashing, installing, or rooting Android devices</a:t>
            </a:r>
          </a:p>
          <a:p>
            <a:pPr lvl="1"/>
            <a:r>
              <a:rPr lang="en-GB" dirty="0"/>
              <a:t>Some custom ROMs come with TWRP as the default recovery image.</a:t>
            </a:r>
          </a:p>
          <a:p>
            <a:r>
              <a:rPr lang="en-GB" dirty="0"/>
              <a:t>Install TWRP</a:t>
            </a:r>
          </a:p>
          <a:p>
            <a:pPr lvl="1"/>
            <a:r>
              <a:rPr lang="en-GB" dirty="0"/>
              <a:t>downloading a version made specifically for the device, and then </a:t>
            </a:r>
          </a:p>
          <a:p>
            <a:pPr lvl="1"/>
            <a:r>
              <a:rPr lang="en-GB" dirty="0"/>
              <a:t>using a tool such as </a:t>
            </a:r>
            <a:r>
              <a:rPr lang="en-GB" i="1" dirty="0" err="1">
                <a:solidFill>
                  <a:srgbClr val="C00000"/>
                </a:solidFill>
              </a:rPr>
              <a:t>fastboot</a:t>
            </a:r>
            <a:r>
              <a:rPr lang="en-GB" dirty="0"/>
              <a:t>, </a:t>
            </a:r>
            <a:r>
              <a:rPr lang="en-GB" i="1" dirty="0">
                <a:solidFill>
                  <a:srgbClr val="C00000"/>
                </a:solidFill>
              </a:rPr>
              <a:t>Odin</a:t>
            </a:r>
            <a:r>
              <a:rPr lang="en-GB" dirty="0"/>
              <a:t>. </a:t>
            </a:r>
          </a:p>
          <a:p>
            <a:endParaRPr lang="en-GB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17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3922-086E-4BEA-A543-EA3D73F18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boot to </a:t>
            </a:r>
            <a:r>
              <a:rPr lang="en-US" i="1" dirty="0" err="1">
                <a:solidFill>
                  <a:srgbClr val="C00000"/>
                </a:solidFill>
              </a:rPr>
              <a:t>Fastboot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FEF86-2B99-4F07-B15D-CAF252D69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21416" cy="4379232"/>
          </a:xfrm>
        </p:spPr>
        <p:txBody>
          <a:bodyPr>
            <a:normAutofit fontScale="92500"/>
          </a:bodyPr>
          <a:lstStyle/>
          <a:p>
            <a:r>
              <a:rPr lang="en-GB" dirty="0" err="1"/>
              <a:t>Fastboot</a:t>
            </a:r>
            <a:r>
              <a:rPr lang="en-GB" dirty="0"/>
              <a:t> is a program you can run on a computer to communicate with it. </a:t>
            </a:r>
          </a:p>
          <a:p>
            <a:pPr lvl="1"/>
            <a:r>
              <a:rPr lang="en-GB" dirty="0"/>
              <a:t>used to manipulate the flash partitions of the Android developer phone</a:t>
            </a:r>
          </a:p>
          <a:p>
            <a:pPr lvl="1"/>
            <a:r>
              <a:rPr lang="en-GB" dirty="0"/>
              <a:t>can </a:t>
            </a:r>
            <a:r>
              <a:rPr lang="en-GB" dirty="0">
                <a:solidFill>
                  <a:srgbClr val="C00000"/>
                </a:solidFill>
              </a:rPr>
              <a:t>unlock bootloaders</a:t>
            </a:r>
          </a:p>
          <a:p>
            <a:pPr lvl="1"/>
            <a:r>
              <a:rPr lang="en-GB" dirty="0"/>
              <a:t>can boot the phone using a kernel image or root filesystem image which reside on the host machine rather than in the phone flash.</a:t>
            </a:r>
          </a:p>
          <a:p>
            <a:r>
              <a:rPr lang="en-GB" dirty="0" err="1"/>
              <a:t>Fastboot</a:t>
            </a:r>
            <a:r>
              <a:rPr lang="en-GB" dirty="0"/>
              <a:t> is </a:t>
            </a:r>
            <a:r>
              <a:rPr lang="en-GB" dirty="0">
                <a:solidFill>
                  <a:srgbClr val="C00000"/>
                </a:solidFill>
              </a:rPr>
              <a:t>three</a:t>
            </a:r>
            <a:r>
              <a:rPr lang="en-GB" dirty="0"/>
              <a:t> different things with the same name</a:t>
            </a:r>
          </a:p>
          <a:p>
            <a:pPr lvl="1"/>
            <a:r>
              <a:rPr lang="en-GB" dirty="0"/>
              <a:t>A protocol for communication between your phone hardware and a computer, </a:t>
            </a:r>
          </a:p>
          <a:p>
            <a:pPr lvl="1"/>
            <a:r>
              <a:rPr lang="en-GB" dirty="0"/>
              <a:t>software that runs on the phone when in </a:t>
            </a:r>
            <a:r>
              <a:rPr lang="en-GB" dirty="0" err="1"/>
              <a:t>fastboot</a:t>
            </a:r>
            <a:r>
              <a:rPr lang="en-GB" dirty="0"/>
              <a:t> mode, and </a:t>
            </a:r>
          </a:p>
          <a:p>
            <a:pPr lvl="1"/>
            <a:r>
              <a:rPr lang="en-GB" dirty="0"/>
              <a:t>the executable file on the computer you use to make them talk to each 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86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EB3D-43AB-4F6D-8354-D1F8B947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Odin  </a:t>
            </a:r>
            <a:r>
              <a:rPr lang="en-US" i="1" dirty="0"/>
              <a:t>(firmware flashing 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FBD42-3F9D-4AED-8622-6EBD41E41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9443" cy="4351338"/>
          </a:xfrm>
        </p:spPr>
        <p:txBody>
          <a:bodyPr/>
          <a:lstStyle/>
          <a:p>
            <a:r>
              <a:rPr lang="en-GB" dirty="0"/>
              <a:t>Odin is a utility software developed and used by Samsung internally.</a:t>
            </a:r>
          </a:p>
          <a:p>
            <a:r>
              <a:rPr lang="en-GB" dirty="0"/>
              <a:t>Key features</a:t>
            </a:r>
          </a:p>
          <a:p>
            <a:pPr lvl="1"/>
            <a:r>
              <a:rPr lang="en-GB" dirty="0"/>
              <a:t>Flash Stock ROM </a:t>
            </a:r>
          </a:p>
          <a:p>
            <a:pPr lvl="1"/>
            <a:r>
              <a:rPr lang="en-GB" dirty="0"/>
              <a:t>Flash Custom ROM</a:t>
            </a:r>
          </a:p>
          <a:p>
            <a:pPr lvl="1"/>
            <a:r>
              <a:rPr lang="en-GB" dirty="0"/>
              <a:t>Flash Recovery File (TWRP)</a:t>
            </a:r>
          </a:p>
          <a:p>
            <a:pPr lvl="1"/>
            <a:r>
              <a:rPr lang="en-GB" dirty="0"/>
              <a:t>Flash Kernels ( .tar/.zip/.</a:t>
            </a:r>
            <a:r>
              <a:rPr lang="en-GB" dirty="0" err="1"/>
              <a:t>img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Flash Root Package (MD5 and .tar files) </a:t>
            </a:r>
            <a:endParaRPr lang="en-US" dirty="0"/>
          </a:p>
        </p:txBody>
      </p:sp>
      <p:pic>
        <p:nvPicPr>
          <p:cNvPr id="10242" name="Picture 2" descr="samsung odin download">
            <a:extLst>
              <a:ext uri="{FF2B5EF4-FFF2-40B4-BE49-F238E27FC236}">
                <a16:creationId xmlns:a16="http://schemas.microsoft.com/office/drawing/2014/main" id="{64F49D4C-FA94-467B-9239-A56B3C441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443" y="1825625"/>
            <a:ext cx="4953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543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8732C-8D9F-459A-AA58-BE39B375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root Android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09C0B2-58A3-40E0-A365-EE4CB5500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adb</a:t>
            </a:r>
            <a:r>
              <a:rPr lang="en-US" dirty="0"/>
              <a:t>,  </a:t>
            </a:r>
            <a:r>
              <a:rPr lang="en-US" dirty="0" err="1"/>
              <a:t>Fastboot</a:t>
            </a:r>
            <a:r>
              <a:rPr lang="en-US" dirty="0"/>
              <a:t>, and </a:t>
            </a:r>
            <a:r>
              <a:rPr lang="en-US" dirty="0" err="1"/>
              <a:t>Magisk</a:t>
            </a:r>
            <a:endParaRPr lang="en-US" dirty="0"/>
          </a:p>
          <a:p>
            <a:r>
              <a:rPr lang="en-US" dirty="0"/>
              <a:t>https://www.youtube.com/watch?v=sPvnmgon89U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92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844E2-19F3-4B6C-98F3-EFF66E48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A27DA8-D694-4AB0-86F2-E681B3CB1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Unlocking OEM – Turning on a switch that allows us to run “</a:t>
            </a:r>
            <a:r>
              <a:rPr lang="en-GB" dirty="0" err="1"/>
              <a:t>fastboot</a:t>
            </a:r>
            <a:r>
              <a:rPr lang="en-GB" dirty="0"/>
              <a:t>” commands to unlock the bootloader</a:t>
            </a:r>
          </a:p>
          <a:p>
            <a:r>
              <a:rPr lang="en-GB" dirty="0"/>
              <a:t>Unlocking Bootloader – That allows us to install custom recovery on android device.</a:t>
            </a:r>
          </a:p>
          <a:p>
            <a:r>
              <a:rPr lang="en-GB" dirty="0"/>
              <a:t>Installing Custom Recovery (like TWRP) – Custom Recovery allows us to flash third-party images, which the default recovery doesn’t allow (for example </a:t>
            </a:r>
            <a:r>
              <a:rPr lang="en-GB" dirty="0" err="1"/>
              <a:t>Magisk</a:t>
            </a:r>
            <a:r>
              <a:rPr lang="en-GB" dirty="0"/>
              <a:t>, Viper4android etc.).</a:t>
            </a:r>
          </a:p>
          <a:p>
            <a:r>
              <a:rPr lang="en-GB" dirty="0"/>
              <a:t>Flashing </a:t>
            </a:r>
            <a:r>
              <a:rPr lang="en-GB" dirty="0" err="1"/>
              <a:t>Magisk</a:t>
            </a:r>
            <a:r>
              <a:rPr lang="en-GB" dirty="0"/>
              <a:t> – </a:t>
            </a:r>
            <a:r>
              <a:rPr lang="en-GB" dirty="0" err="1"/>
              <a:t>Magisk</a:t>
            </a:r>
            <a:r>
              <a:rPr lang="en-GB" dirty="0"/>
              <a:t> is a suite of open-source tools for customizing fundamental parts of Android which includes “root”.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9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Rooting concept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6AF780-70C9-4FF7-8953-2B938E400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F846-AA5E-41B1-A323-18C59564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OEM unlocking?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D3C6F-8CF2-410D-9F50-0ABB5277B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Manufacturers of the device </a:t>
            </a:r>
            <a:r>
              <a:rPr lang="en-GB" dirty="0"/>
              <a:t>prevent users from accidentally messing up their device.</a:t>
            </a:r>
          </a:p>
          <a:p>
            <a:pPr lvl="1"/>
            <a:r>
              <a:rPr lang="en-US" dirty="0"/>
              <a:t>using a software switch (OEM lock) to lock bootloader</a:t>
            </a:r>
          </a:p>
          <a:p>
            <a:pPr lvl="1"/>
            <a:r>
              <a:rPr lang="en-US" dirty="0"/>
              <a:t>using a bootloader lock to lock </a:t>
            </a:r>
            <a:r>
              <a:rPr lang="en-US" dirty="0" err="1"/>
              <a:t>fastboot</a:t>
            </a:r>
            <a:r>
              <a:rPr lang="en-US" dirty="0"/>
              <a:t>/recovery models</a:t>
            </a:r>
          </a:p>
          <a:p>
            <a:r>
              <a:rPr lang="en-US" dirty="0"/>
              <a:t>Other differences between OEM and bootloader locks</a:t>
            </a:r>
          </a:p>
          <a:p>
            <a:pPr lvl="1"/>
            <a:r>
              <a:rPr lang="en-GB" dirty="0"/>
              <a:t>has to turn off OEM unlock first</a:t>
            </a:r>
          </a:p>
          <a:p>
            <a:pPr lvl="2"/>
            <a:r>
              <a:rPr lang="en-GB" dirty="0"/>
              <a:t> then unlock bootloader </a:t>
            </a:r>
          </a:p>
          <a:p>
            <a:pPr lvl="1"/>
            <a:r>
              <a:rPr lang="en-US" dirty="0"/>
              <a:t>Factory reset doesn’t have the switch setting</a:t>
            </a:r>
          </a:p>
          <a:p>
            <a:r>
              <a:rPr lang="en-GB" dirty="0"/>
              <a:t>In some devices, you may not find the OEM unlock option. In that case, just proceed with unlocking bootloader.</a:t>
            </a:r>
          </a:p>
          <a:p>
            <a:pPr lvl="1"/>
            <a:r>
              <a:rPr lang="en-GB" dirty="0"/>
              <a:t>fix the missing OEM Unlock button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48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077B-DB44-4B76-AF2F-2416DBE8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Enable OEM unlocking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75A5B-653C-4393-B4B2-C8D4F134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0171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Settings &gt; System&gt; About phone </a:t>
            </a:r>
            <a:r>
              <a:rPr lang="en-GB" dirty="0"/>
              <a:t>and tapping on </a:t>
            </a:r>
            <a:r>
              <a:rPr lang="en-GB" b="1" dirty="0">
                <a:solidFill>
                  <a:srgbClr val="C00000"/>
                </a:solidFill>
              </a:rPr>
              <a:t>Build number </a:t>
            </a:r>
            <a:r>
              <a:rPr lang="en-GB" dirty="0"/>
              <a:t>seven times.</a:t>
            </a:r>
          </a:p>
          <a:p>
            <a:r>
              <a:rPr lang="en-GB" b="1" dirty="0">
                <a:solidFill>
                  <a:srgbClr val="C00000"/>
                </a:solidFill>
              </a:rPr>
              <a:t>Settings &gt; System&gt; Developer options</a:t>
            </a:r>
            <a:r>
              <a:rPr lang="en-GB" dirty="0"/>
              <a:t>, check the box next to </a:t>
            </a:r>
            <a:r>
              <a:rPr lang="en-GB" b="1" dirty="0">
                <a:solidFill>
                  <a:srgbClr val="C00000"/>
                </a:solidFill>
              </a:rPr>
              <a:t>USB debugging </a:t>
            </a:r>
            <a:r>
              <a:rPr lang="en-GB" dirty="0"/>
              <a:t>and</a:t>
            </a:r>
            <a:r>
              <a:rPr lang="en-GB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OEM Unlocking</a:t>
            </a:r>
            <a:endParaRPr lang="en-GB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032F4-D351-4323-9E40-EB88EE57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16" y="3120733"/>
            <a:ext cx="5726893" cy="32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76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DA16-EC0F-4CC0-B1D5-9921153A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unlock the bootloader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6988-6B9A-4F61-852F-CCA1CBBCE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ADB and </a:t>
            </a:r>
            <a:r>
              <a:rPr lang="en-US" dirty="0" err="1"/>
              <a:t>Fastboot</a:t>
            </a:r>
            <a:r>
              <a:rPr lang="en-US" dirty="0"/>
              <a:t>?</a:t>
            </a:r>
          </a:p>
          <a:p>
            <a:r>
              <a:rPr lang="en-US" dirty="0"/>
              <a:t>Download Required Software</a:t>
            </a:r>
          </a:p>
          <a:p>
            <a:r>
              <a:rPr lang="en-US" dirty="0"/>
              <a:t>Install software</a:t>
            </a:r>
          </a:p>
          <a:p>
            <a:r>
              <a:rPr lang="en-US" dirty="0"/>
              <a:t>Connect to device</a:t>
            </a:r>
          </a:p>
          <a:p>
            <a:r>
              <a:rPr lang="en-US" dirty="0"/>
              <a:t>Boot to </a:t>
            </a:r>
            <a:r>
              <a:rPr lang="en-US" dirty="0" err="1"/>
              <a:t>Fastboot</a:t>
            </a:r>
            <a:r>
              <a:rPr lang="en-US" dirty="0"/>
              <a:t> mode</a:t>
            </a:r>
          </a:p>
          <a:p>
            <a:r>
              <a:rPr lang="en-US"/>
              <a:t>Unlock the bootloader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34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C7ED-14EC-40A9-8AF0-C6E1B2A6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ADB and </a:t>
            </a:r>
            <a:r>
              <a:rPr lang="en-US" dirty="0" err="1"/>
              <a:t>Fastboot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D3DD-E9EC-4F6D-83F4-2A4214399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ADB and </a:t>
            </a:r>
            <a:r>
              <a:rPr lang="en-GB" dirty="0" err="1"/>
              <a:t>Fastboot</a:t>
            </a:r>
            <a:r>
              <a:rPr lang="en-GB" dirty="0"/>
              <a:t> are utilities that unlock access to the Android system while your phone is connected to a desktop computer via a USB cable. </a:t>
            </a:r>
          </a:p>
          <a:p>
            <a:r>
              <a:rPr lang="en-GB" dirty="0"/>
              <a:t>Normally use ADB when Android is running. </a:t>
            </a:r>
          </a:p>
          <a:p>
            <a:pPr lvl="1"/>
            <a:r>
              <a:rPr lang="en-GB" dirty="0"/>
              <a:t>It enables you to access system folders, or tweak hidden settings, which are otherwise off-limits to users. </a:t>
            </a:r>
          </a:p>
          <a:p>
            <a:pPr lvl="1"/>
            <a:r>
              <a:rPr lang="en-GB" dirty="0"/>
              <a:t>can copy system files to and from the device using ADB, and there's also a sideload function that can be used to install system updates.</a:t>
            </a:r>
          </a:p>
          <a:p>
            <a:r>
              <a:rPr lang="en-GB" dirty="0" err="1"/>
              <a:t>Fastboot</a:t>
            </a:r>
            <a:r>
              <a:rPr lang="en-GB" dirty="0"/>
              <a:t> works when Android device is booted into "</a:t>
            </a:r>
            <a:r>
              <a:rPr lang="en-GB" dirty="0" err="1"/>
              <a:t>Fastboot</a:t>
            </a:r>
            <a:r>
              <a:rPr lang="en-GB" dirty="0"/>
              <a:t> mode"</a:t>
            </a:r>
          </a:p>
          <a:p>
            <a:pPr lvl="1"/>
            <a:r>
              <a:rPr lang="en-GB" dirty="0"/>
              <a:t>enables to access all device's partitions, include Android system, data partition, the boot partition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C1B7B-C4B8-4F64-BBC7-CBD8F836B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037" y="0"/>
            <a:ext cx="4242237" cy="18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32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077B-DB44-4B76-AF2F-2416DBE8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Required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75A5B-653C-4393-B4B2-C8D4F134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3248" cy="232649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Google USB Driver</a:t>
            </a:r>
            <a:endParaRPr lang="en-US" dirty="0"/>
          </a:p>
          <a:p>
            <a:r>
              <a:rPr lang="en-US" dirty="0">
                <a:hlinkClick r:id="rId3"/>
              </a:rPr>
              <a:t>SDK Platform Tools</a:t>
            </a:r>
            <a:endParaRPr lang="en-US" dirty="0"/>
          </a:p>
          <a:p>
            <a:pPr lvl="1"/>
            <a:r>
              <a:rPr lang="en-US" dirty="0"/>
              <a:t>ADB and </a:t>
            </a:r>
            <a:r>
              <a:rPr lang="en-US" dirty="0" err="1"/>
              <a:t>Fastboot</a:t>
            </a:r>
            <a:endParaRPr lang="en-US" dirty="0"/>
          </a:p>
          <a:p>
            <a:r>
              <a:rPr lang="en-GB" dirty="0">
                <a:hlinkClick r:id="rId4"/>
              </a:rPr>
              <a:t>Google Factory Image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74A81-5B07-4D80-81D2-F178303EE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448" y="1509713"/>
            <a:ext cx="4267570" cy="96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64A95C-BA73-4651-97A2-88A9AFC98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448" y="2700421"/>
            <a:ext cx="5090601" cy="99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6155D-F02A-49E9-B6CB-85A13C17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448" y="4019159"/>
            <a:ext cx="6508044" cy="1066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28AD66-599D-404C-9C42-1AAB5948F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8371" y="3877233"/>
            <a:ext cx="2117767" cy="287841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836DC8-9E38-4F42-9630-B764710C4C73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4096138" y="4552605"/>
            <a:ext cx="1065310" cy="76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BD2AC6-483D-4861-9C09-08EFC5C430CD}"/>
              </a:ext>
            </a:extLst>
          </p:cNvPr>
          <p:cNvSpPr txBox="1"/>
          <p:nvPr/>
        </p:nvSpPr>
        <p:spPr>
          <a:xfrm>
            <a:off x="4288612" y="5347590"/>
            <a:ext cx="617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30303"/>
                </a:solidFill>
                <a:effectLst/>
                <a:latin typeface="Roboto"/>
              </a:rPr>
              <a:t>Check Android build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2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40BA-4AD4-4323-A621-9A824844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0472-E739-4253-9D06-6D2581624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6875" cy="4351338"/>
          </a:xfrm>
        </p:spPr>
        <p:txBody>
          <a:bodyPr/>
          <a:lstStyle/>
          <a:p>
            <a:r>
              <a:rPr lang="en-GB" dirty="0"/>
              <a:t>Install Google USB Drivers</a:t>
            </a:r>
          </a:p>
          <a:p>
            <a:r>
              <a:rPr lang="en-GB" dirty="0"/>
              <a:t>Extract SDK Platform Tools</a:t>
            </a:r>
          </a:p>
          <a:p>
            <a:r>
              <a:rPr lang="en-GB" dirty="0"/>
              <a:t>Open </a:t>
            </a:r>
            <a:r>
              <a:rPr lang="en-GB" i="1" dirty="0" err="1">
                <a:solidFill>
                  <a:srgbClr val="C00000"/>
                </a:solidFill>
              </a:rPr>
              <a:t>cmd</a:t>
            </a:r>
            <a:r>
              <a:rPr lang="en-GB" dirty="0"/>
              <a:t> in platform-tools folder</a:t>
            </a:r>
          </a:p>
          <a:p>
            <a:r>
              <a:rPr lang="en-GB" dirty="0"/>
              <a:t>Extract </a:t>
            </a:r>
            <a:r>
              <a:rPr lang="en-GB" i="1" dirty="0" err="1">
                <a:solidFill>
                  <a:srgbClr val="C00000"/>
                </a:solidFill>
              </a:rPr>
              <a:t>boot.img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from Factory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9ABFA-2D52-4862-B50E-A471D4B4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651" y="1027906"/>
            <a:ext cx="54768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86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44ADCFD-FAC1-47BC-B13E-F7276E8D6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16" y="1504656"/>
            <a:ext cx="8528574" cy="48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04295-F478-4715-AA2D-FBF83AA5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46" y="99000"/>
            <a:ext cx="5257801" cy="10393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60498EC-5970-4661-BF41-8D4BE737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device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87D54-6EC1-40A7-BAF3-282032A29C29}"/>
              </a:ext>
            </a:extLst>
          </p:cNvPr>
          <p:cNvSpPr txBox="1"/>
          <p:nvPr/>
        </p:nvSpPr>
        <p:spPr>
          <a:xfrm>
            <a:off x="10269996" y="7826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C5077-107E-4034-912C-7E9B5B217A36}"/>
              </a:ext>
            </a:extLst>
          </p:cNvPr>
          <p:cNvSpPr txBox="1"/>
          <p:nvPr/>
        </p:nvSpPr>
        <p:spPr>
          <a:xfrm>
            <a:off x="1272565" y="3480409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480736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D871-3649-49C7-AC4E-024D63AF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Boot the phone into the bootloader/</a:t>
            </a:r>
            <a:r>
              <a:rPr lang="en-GB" dirty="0" err="1"/>
              <a:t>fastboot</a:t>
            </a:r>
            <a:r>
              <a:rPr lang="en-GB" dirty="0"/>
              <a:t> using command </a:t>
            </a:r>
            <a:r>
              <a:rPr lang="en-GB" b="1" dirty="0" err="1">
                <a:solidFill>
                  <a:srgbClr val="C00000"/>
                </a:solidFill>
              </a:rPr>
              <a:t>adb</a:t>
            </a:r>
            <a:r>
              <a:rPr lang="en-GB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reboot bootloader </a:t>
            </a:r>
          </a:p>
        </p:txBody>
      </p:sp>
      <p:pic>
        <p:nvPicPr>
          <p:cNvPr id="7170" name="Picture 2" descr="Google Pixel 3 fastboot menu">
            <a:extLst>
              <a:ext uri="{FF2B5EF4-FFF2-40B4-BE49-F238E27FC236}">
                <a16:creationId xmlns:a16="http://schemas.microsoft.com/office/drawing/2014/main" id="{9366ADE5-FF03-435C-BE81-C0725B0C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61" y="2073445"/>
            <a:ext cx="7199641" cy="405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87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7507-0422-451E-A98C-A2A18A2C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Alternative (manual boot to </a:t>
            </a:r>
            <a:r>
              <a:rPr lang="en-GB" dirty="0" err="1"/>
              <a:t>fastboot</a:t>
            </a:r>
            <a:r>
              <a:rPr lang="en-GB" dirty="0"/>
              <a:t> 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566F-F859-4E84-BF61-D9B2952F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1890" cy="22551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restart device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when the screen freezes or turns black </a:t>
            </a:r>
          </a:p>
          <a:p>
            <a:pPr lvl="1"/>
            <a:r>
              <a:rPr lang="en-GB" dirty="0"/>
              <a:t>hold the volume down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5EAB3-D42C-4015-8134-4AAA2D35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147" y="1690688"/>
            <a:ext cx="2728196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42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CDE4-4726-482D-87BD-E4307BAA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 the bootloader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8196" name="Picture 4" descr="Fastboot screen showing the Pixel 3 bootloader unlocked">
            <a:extLst>
              <a:ext uri="{FF2B5EF4-FFF2-40B4-BE49-F238E27FC236}">
                <a16:creationId xmlns:a16="http://schemas.microsoft.com/office/drawing/2014/main" id="{05247B96-14E3-49D7-9CD8-EE6B3B60C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29" y="4117345"/>
            <a:ext cx="3907145" cy="220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DB8534-A810-4D15-8A85-ACB6F6E1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6441"/>
            <a:ext cx="5103125" cy="2200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4101A7-E9B1-40E8-859A-8FDB930CD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229" y="1378298"/>
            <a:ext cx="3502089" cy="23961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58932-F0FA-4ECE-B703-34989C380B4A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941325" y="2576381"/>
            <a:ext cx="894904" cy="1270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AE07EB-EE9E-4F6A-BEDD-7291353A4E0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587274" y="3774464"/>
            <a:ext cx="0" cy="342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4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C223-202A-4788-9E9E-D5AB95AB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Android rooting?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03A7-3EEA-4A7C-B0A9-04344CB5C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322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Android OS uses Linux permissions</a:t>
            </a:r>
          </a:p>
          <a:p>
            <a:pPr lvl="1"/>
            <a:r>
              <a:rPr lang="en-GB" dirty="0"/>
              <a:t>file ownership and  root vs. normal users </a:t>
            </a:r>
          </a:p>
          <a:p>
            <a:r>
              <a:rPr lang="en-GB" dirty="0"/>
              <a:t>Android OS users by default have normal user accounts</a:t>
            </a:r>
          </a:p>
          <a:p>
            <a:pPr lvl="1"/>
            <a:r>
              <a:rPr lang="en-GB" dirty="0"/>
              <a:t>remove a standard Linux function, e.g., </a:t>
            </a:r>
            <a:r>
              <a:rPr lang="en-US" b="0" i="1" dirty="0">
                <a:solidFill>
                  <a:srgbClr val="C00000"/>
                </a:solidFill>
                <a:effectLst/>
                <a:latin typeface="Helvetica Neue"/>
              </a:rPr>
              <a:t>rm -rf , </a:t>
            </a:r>
            <a:r>
              <a:rPr lang="en-US" b="0" i="1" dirty="0" err="1">
                <a:solidFill>
                  <a:srgbClr val="C00000"/>
                </a:solidFill>
                <a:effectLst/>
                <a:latin typeface="Helvetica Neue"/>
              </a:rPr>
              <a:t>su</a:t>
            </a:r>
            <a:r>
              <a:rPr lang="en-US" b="0" i="1" dirty="0">
                <a:solidFill>
                  <a:srgbClr val="C00000"/>
                </a:solidFill>
                <a:effectLst/>
                <a:latin typeface="Helvetica Neue"/>
              </a:rPr>
              <a:t> </a:t>
            </a:r>
            <a:r>
              <a:rPr lang="en-US" dirty="0"/>
              <a:t>(switch user)</a:t>
            </a:r>
            <a:endParaRPr lang="en-GB" dirty="0"/>
          </a:p>
          <a:p>
            <a:pPr lvl="1"/>
            <a:r>
              <a:rPr lang="en-GB" dirty="0"/>
              <a:t>can’t uninstall system applications </a:t>
            </a:r>
          </a:p>
          <a:p>
            <a:pPr lvl="1"/>
            <a:r>
              <a:rPr lang="en-GB" dirty="0"/>
              <a:t>can’t install low-level system binaries </a:t>
            </a:r>
          </a:p>
          <a:p>
            <a:pPr lvl="1"/>
            <a:r>
              <a:rPr lang="en-GB" dirty="0"/>
              <a:t>can’t revoke permissions installed apps require</a:t>
            </a:r>
          </a:p>
          <a:p>
            <a:r>
              <a:rPr lang="en-GB" dirty="0"/>
              <a:t>Rooting is the process of gaining “root access” to a device. </a:t>
            </a:r>
          </a:p>
          <a:p>
            <a:pPr lvl="1"/>
            <a:r>
              <a:rPr lang="en-GB" dirty="0"/>
              <a:t>gaining superuser privilege</a:t>
            </a:r>
          </a:p>
          <a:p>
            <a:pPr lvl="1"/>
            <a:r>
              <a:rPr lang="en-GB" dirty="0"/>
              <a:t>adding a standard Linux function that was removed</a:t>
            </a:r>
          </a:p>
          <a:p>
            <a:pPr lvl="1"/>
            <a:r>
              <a:rPr lang="en-GB" dirty="0"/>
              <a:t>the same as the Administrator user on Windows. </a:t>
            </a:r>
          </a:p>
          <a:p>
            <a:pPr lvl="1"/>
            <a:r>
              <a:rPr lang="en-GB" dirty="0"/>
              <a:t>after rooting, you can grant specific applications to do almost anything</a:t>
            </a:r>
          </a:p>
        </p:txBody>
      </p:sp>
      <p:pic>
        <p:nvPicPr>
          <p:cNvPr id="1026" name="Picture 2" descr="android-rooting">
            <a:extLst>
              <a:ext uri="{FF2B5EF4-FFF2-40B4-BE49-F238E27FC236}">
                <a16:creationId xmlns:a16="http://schemas.microsoft.com/office/drawing/2014/main" id="{892FF10D-206D-4E05-96FC-EA00FFEF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91650"/>
            <a:ext cx="2857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99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0AF6-CEF7-4B52-A93E-4FE6197F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Reboot using </a:t>
            </a:r>
            <a:r>
              <a:rPr lang="en-US" b="1" dirty="0" err="1">
                <a:solidFill>
                  <a:srgbClr val="C00000"/>
                </a:solidFill>
              </a:rPr>
              <a:t>fastboot</a:t>
            </a:r>
            <a:r>
              <a:rPr lang="en-US" b="1" dirty="0">
                <a:solidFill>
                  <a:srgbClr val="C00000"/>
                </a:solidFill>
              </a:rPr>
              <a:t> reboot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D3F8E-E1DB-4F98-AE8C-331DBC9EE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Unlock  </a:t>
            </a:r>
            <a:r>
              <a:rPr lang="en-GB" dirty="0"/>
              <a:t>the bootloader usually includes a factory-reset</a:t>
            </a:r>
          </a:p>
          <a:p>
            <a:r>
              <a:rPr lang="en-GB" dirty="0"/>
              <a:t>You may want to backup and retore data</a:t>
            </a:r>
          </a:p>
          <a:p>
            <a:pPr lvl="1"/>
            <a:r>
              <a:rPr lang="en-GB" b="1" dirty="0" err="1">
                <a:solidFill>
                  <a:srgbClr val="C00000"/>
                </a:solidFill>
              </a:rPr>
              <a:t>adb</a:t>
            </a:r>
            <a:r>
              <a:rPr lang="en-GB" b="1" dirty="0">
                <a:solidFill>
                  <a:srgbClr val="C00000"/>
                </a:solidFill>
              </a:rPr>
              <a:t> backup –</a:t>
            </a:r>
            <a:r>
              <a:rPr lang="en-GB" b="1" dirty="0" err="1">
                <a:solidFill>
                  <a:srgbClr val="C00000"/>
                </a:solidFill>
              </a:rPr>
              <a:t>apk</a:t>
            </a:r>
            <a:r>
              <a:rPr lang="en-GB" b="1" dirty="0">
                <a:solidFill>
                  <a:srgbClr val="C00000"/>
                </a:solidFill>
              </a:rPr>
              <a:t> –shared –all –f /path/to/</a:t>
            </a:r>
            <a:r>
              <a:rPr lang="en-GB" b="1" dirty="0" err="1">
                <a:solidFill>
                  <a:srgbClr val="C00000"/>
                </a:solidFill>
              </a:rPr>
              <a:t>backup.adb</a:t>
            </a:r>
            <a:endParaRPr lang="en-GB" b="1" dirty="0">
              <a:solidFill>
                <a:srgbClr val="C00000"/>
              </a:solidFill>
            </a:endParaRPr>
          </a:p>
          <a:p>
            <a:pPr lvl="1"/>
            <a:r>
              <a:rPr lang="en-GB" b="1" dirty="0" err="1">
                <a:solidFill>
                  <a:srgbClr val="C00000"/>
                </a:solidFill>
              </a:rPr>
              <a:t>adb</a:t>
            </a:r>
            <a:r>
              <a:rPr lang="en-GB" b="1" dirty="0">
                <a:solidFill>
                  <a:srgbClr val="C00000"/>
                </a:solidFill>
              </a:rPr>
              <a:t> restore /path/to/</a:t>
            </a:r>
            <a:r>
              <a:rPr lang="en-GB" b="1" dirty="0" err="1">
                <a:solidFill>
                  <a:srgbClr val="C00000"/>
                </a:solidFill>
              </a:rPr>
              <a:t>backup.adb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52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C116DA-BF20-4C71-ADBE-E068A438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49" y="643466"/>
            <a:ext cx="77917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1CE1-ED6B-4E88-82DC-8A2ED498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You Can Do With ADB and </a:t>
            </a:r>
            <a:r>
              <a:rPr lang="en-GB" dirty="0" err="1"/>
              <a:t>Fastboot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B0C55-175E-44FD-A214-CFB854B98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C2C2C"/>
                </a:solidFill>
                <a:effectLst/>
                <a:latin typeface="Inter"/>
              </a:rPr>
              <a:t>adb</a:t>
            </a:r>
            <a:r>
              <a:rPr lang="en-GB" b="1" i="0" dirty="0">
                <a:solidFill>
                  <a:srgbClr val="2C2C2C"/>
                </a:solidFill>
                <a:effectLst/>
                <a:latin typeface="Inter"/>
              </a:rPr>
              <a:t> pull [path to file] [path to folder]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 This copies a file stored anywhere on your phone, and saves it to a specified folder on your computer.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C00000"/>
                </a:solidFill>
                <a:effectLst/>
                <a:latin typeface="Inter"/>
              </a:rPr>
              <a:t>adb</a:t>
            </a:r>
            <a:r>
              <a:rPr lang="en-GB" b="1" i="0" dirty="0">
                <a:solidFill>
                  <a:srgbClr val="C00000"/>
                </a:solidFill>
                <a:effectLst/>
                <a:latin typeface="Inter"/>
              </a:rPr>
              <a:t> push [path to file] [path to folder]</a:t>
            </a:r>
            <a:r>
              <a:rPr lang="en-GB" b="0" i="0" dirty="0">
                <a:solidFill>
                  <a:srgbClr val="C00000"/>
                </a:solidFill>
                <a:effectLst/>
                <a:latin typeface="Inter"/>
              </a:rPr>
              <a:t> 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The opposite of pull; send a file </a:t>
            </a:r>
            <a:r>
              <a:rPr lang="en-GB" b="0" i="1" dirty="0">
                <a:solidFill>
                  <a:srgbClr val="AB51D6"/>
                </a:solidFill>
                <a:effectLst/>
                <a:latin typeface="Inter"/>
              </a:rPr>
              <a:t>(</a:t>
            </a:r>
            <a:r>
              <a:rPr lang="en-GB" b="0" i="1" dirty="0" err="1">
                <a:solidFill>
                  <a:srgbClr val="AB51D6"/>
                </a:solidFill>
                <a:effectLst/>
                <a:latin typeface="Inter"/>
              </a:rPr>
              <a:t>boot.img</a:t>
            </a:r>
            <a:r>
              <a:rPr lang="en-GB" b="0" i="1" dirty="0">
                <a:solidFill>
                  <a:srgbClr val="AB51D6"/>
                </a:solidFill>
                <a:effectLst/>
                <a:latin typeface="Inter"/>
              </a:rPr>
              <a:t>) 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from your desktop to your phone.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C2C2C"/>
                </a:solidFill>
                <a:effectLst/>
                <a:latin typeface="Inter"/>
              </a:rPr>
              <a:t>adb</a:t>
            </a:r>
            <a:r>
              <a:rPr lang="en-GB" b="1" i="0" dirty="0">
                <a:solidFill>
                  <a:srgbClr val="2C2C2C"/>
                </a:solidFill>
                <a:effectLst/>
                <a:latin typeface="Inter"/>
              </a:rPr>
              <a:t> install [path to file]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 Installs an APK app on your phone. This is of most use to app developers.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C2C2C"/>
                </a:solidFill>
                <a:effectLst/>
                <a:latin typeface="Inter"/>
              </a:rPr>
              <a:t>adb</a:t>
            </a:r>
            <a:r>
              <a:rPr lang="en-GB" b="1" i="0" dirty="0">
                <a:solidFill>
                  <a:srgbClr val="2C2C2C"/>
                </a:solidFill>
                <a:effectLst/>
                <a:latin typeface="Inter"/>
              </a:rPr>
              <a:t> uninstall [package name]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 Uninstalls an app. You need to enter the full package name—usually something along the lines of </a:t>
            </a:r>
            <a:r>
              <a:rPr lang="en-GB" b="0" i="0" dirty="0" err="1">
                <a:solidFill>
                  <a:srgbClr val="2C2C2C"/>
                </a:solidFill>
                <a:effectLst/>
                <a:latin typeface="Inter"/>
              </a:rPr>
              <a:t>com.devname.appname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—instead of the common app name.</a:t>
            </a:r>
          </a:p>
          <a:p>
            <a:r>
              <a:rPr lang="en-GB" b="1" i="0" dirty="0" err="1">
                <a:solidFill>
                  <a:srgbClr val="2C2C2C"/>
                </a:solidFill>
                <a:effectLst/>
                <a:latin typeface="Inter"/>
              </a:rPr>
              <a:t>adb</a:t>
            </a:r>
            <a:r>
              <a:rPr lang="en-GB" b="1" i="0" dirty="0">
                <a:solidFill>
                  <a:srgbClr val="2C2C2C"/>
                </a:solidFill>
                <a:effectLst/>
                <a:latin typeface="Inter"/>
              </a:rPr>
              <a:t> sideload [path to update.zip]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 Sideloads an </a:t>
            </a:r>
            <a:r>
              <a:rPr lang="en-GB" b="1" i="0" dirty="0">
                <a:solidFill>
                  <a:srgbClr val="2C2C2C"/>
                </a:solidFill>
                <a:effectLst/>
                <a:latin typeface="Inter"/>
              </a:rPr>
              <a:t>update.zip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 firmware update. This one runs via the custom recovery on your phone. Useful if you can't wait for an update to get pushed to your device.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7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F886D-B7D6-4BF7-9579-78DE5AE2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You Can Do With ADB and </a:t>
            </a:r>
            <a:r>
              <a:rPr lang="en-GB" dirty="0" err="1"/>
              <a:t>Fastboot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6C48-3C06-46D2-B47A-D1CAF9FC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C00000"/>
                </a:solidFill>
                <a:effectLst/>
                <a:latin typeface="Inter"/>
              </a:rPr>
              <a:t>fastboot</a:t>
            </a:r>
            <a:r>
              <a:rPr lang="en-GB" b="1" i="0" dirty="0">
                <a:solidFill>
                  <a:srgbClr val="C00000"/>
                </a:solidFill>
                <a:effectLst/>
                <a:latin typeface="Inter"/>
              </a:rPr>
              <a:t> </a:t>
            </a:r>
            <a:r>
              <a:rPr lang="en-GB" b="1" i="0" dirty="0" err="1">
                <a:solidFill>
                  <a:srgbClr val="C00000"/>
                </a:solidFill>
                <a:effectLst/>
                <a:latin typeface="Inter"/>
              </a:rPr>
              <a:t>oem</a:t>
            </a:r>
            <a:r>
              <a:rPr lang="en-GB" b="1" i="0" dirty="0">
                <a:solidFill>
                  <a:srgbClr val="C00000"/>
                </a:solidFill>
                <a:effectLst/>
                <a:latin typeface="Inter"/>
              </a:rPr>
              <a:t> unlock (lollipop-)</a:t>
            </a:r>
            <a:r>
              <a:rPr lang="en-GB" b="0" i="0" dirty="0">
                <a:solidFill>
                  <a:srgbClr val="C00000"/>
                </a:solidFill>
                <a:effectLst/>
                <a:latin typeface="Inter"/>
              </a:rPr>
              <a:t> 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OR</a:t>
            </a:r>
            <a:r>
              <a:rPr lang="en-GB" b="1" i="0" dirty="0">
                <a:solidFill>
                  <a:srgbClr val="2C2C2C"/>
                </a:solidFill>
                <a:effectLst/>
                <a:latin typeface="Inter"/>
              </a:rPr>
              <a:t> </a:t>
            </a:r>
            <a:r>
              <a:rPr lang="en-GB" b="1" i="0" dirty="0" err="1">
                <a:solidFill>
                  <a:srgbClr val="C00000"/>
                </a:solidFill>
                <a:effectLst/>
                <a:latin typeface="Inter"/>
              </a:rPr>
              <a:t>fastboot</a:t>
            </a:r>
            <a:r>
              <a:rPr lang="en-GB" b="1" i="0" dirty="0">
                <a:solidFill>
                  <a:srgbClr val="C00000"/>
                </a:solidFill>
                <a:effectLst/>
                <a:latin typeface="Inter"/>
              </a:rPr>
              <a:t> flashing unlock</a:t>
            </a:r>
            <a:r>
              <a:rPr lang="en-GB" b="0" i="0" dirty="0">
                <a:solidFill>
                  <a:srgbClr val="C00000"/>
                </a:solidFill>
                <a:effectLst/>
                <a:latin typeface="Inter"/>
              </a:rPr>
              <a:t> 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Which command you should use depends on which version of Android you're running. From Android 6 onwards you also need to enable OEM unlocking in Developer Options. Unlocking the bootloader this way wipes your phone completely.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C00000"/>
                </a:solidFill>
                <a:effectLst/>
                <a:latin typeface="Inter"/>
              </a:rPr>
              <a:t>fastboot</a:t>
            </a:r>
            <a:r>
              <a:rPr lang="en-GB" b="1" i="0" dirty="0">
                <a:solidFill>
                  <a:srgbClr val="C00000"/>
                </a:solidFill>
                <a:effectLst/>
                <a:latin typeface="Inter"/>
              </a:rPr>
              <a:t> flash recovery [</a:t>
            </a:r>
            <a:r>
              <a:rPr lang="en-GB" b="1" i="0" dirty="0" err="1">
                <a:solidFill>
                  <a:srgbClr val="C00000"/>
                </a:solidFill>
                <a:effectLst/>
                <a:latin typeface="Inter"/>
              </a:rPr>
              <a:t>filename.img</a:t>
            </a:r>
            <a:r>
              <a:rPr lang="en-GB" b="1" i="0" dirty="0">
                <a:solidFill>
                  <a:srgbClr val="C00000"/>
                </a:solidFill>
                <a:effectLst/>
                <a:latin typeface="Inter"/>
              </a:rPr>
              <a:t>]</a:t>
            </a:r>
            <a:r>
              <a:rPr lang="en-GB" b="0" i="0" dirty="0">
                <a:solidFill>
                  <a:srgbClr val="C00000"/>
                </a:solidFill>
                <a:effectLst/>
                <a:latin typeface="Inter"/>
              </a:rPr>
              <a:t> 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Installs a custom recovery, such as TWRP, on your device. For ease of use, we suggest changing the recovery filename to something easy—</a:t>
            </a:r>
            <a:r>
              <a:rPr lang="en-GB" b="1" i="0" dirty="0" err="1">
                <a:solidFill>
                  <a:srgbClr val="2C2C2C"/>
                </a:solidFill>
                <a:effectLst/>
                <a:latin typeface="Inter"/>
              </a:rPr>
              <a:t>twrp.img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, for instance—and moving it into the </a:t>
            </a:r>
            <a:r>
              <a:rPr lang="en-GB" b="1" i="0" dirty="0">
                <a:solidFill>
                  <a:srgbClr val="2C2C2C"/>
                </a:solidFill>
                <a:effectLst/>
                <a:latin typeface="Inter"/>
              </a:rPr>
              <a:t>platform-tools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 folder.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C2C2C"/>
                </a:solidFill>
                <a:effectLst/>
                <a:latin typeface="Inter"/>
              </a:rPr>
              <a:t>fastboot</a:t>
            </a:r>
            <a:r>
              <a:rPr lang="en-GB" b="1" i="0" dirty="0">
                <a:solidFill>
                  <a:srgbClr val="2C2C2C"/>
                </a:solidFill>
                <a:effectLst/>
                <a:latin typeface="Inter"/>
              </a:rPr>
              <a:t> -w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 Completely wipes your phone in preparation for flashing a custom ROM.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2C2C2C"/>
                </a:solidFill>
                <a:effectLst/>
                <a:latin typeface="Inter"/>
              </a:rPr>
              <a:t>fastboot</a:t>
            </a:r>
            <a:r>
              <a:rPr lang="en-GB" b="1" i="0" dirty="0">
                <a:solidFill>
                  <a:srgbClr val="2C2C2C"/>
                </a:solidFill>
                <a:effectLst/>
                <a:latin typeface="Inter"/>
              </a:rPr>
              <a:t> update [path to rom.zip]</a:t>
            </a:r>
            <a:r>
              <a:rPr lang="en-GB" b="0" i="0" dirty="0">
                <a:solidFill>
                  <a:srgbClr val="2C2C2C"/>
                </a:solidFill>
                <a:effectLst/>
                <a:latin typeface="Inter"/>
              </a:rPr>
              <a:t> Flashes a custom ROM. A useful option if you haven't rooted your phone.</a:t>
            </a:r>
          </a:p>
        </p:txBody>
      </p:sp>
    </p:spTree>
    <p:extLst>
      <p:ext uri="{BB962C8B-B14F-4D97-AF65-F5344CB8AC3E}">
        <p14:creationId xmlns:p14="http://schemas.microsoft.com/office/powerpoint/2010/main" val="2836518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26B1-A3AB-4481-9493-E4F32066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</a:t>
            </a:r>
            <a:r>
              <a:rPr lang="en-US" dirty="0" err="1"/>
              <a:t>Magisk</a:t>
            </a:r>
            <a:r>
              <a:rPr lang="en-US" dirty="0"/>
              <a:t>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C8A3-5B01-48B8-B842-C416E1EB7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9253" cy="4351338"/>
          </a:xfrm>
        </p:spPr>
        <p:txBody>
          <a:bodyPr/>
          <a:lstStyle/>
          <a:p>
            <a:r>
              <a:rPr lang="en-GB" dirty="0"/>
              <a:t>Prepare</a:t>
            </a:r>
          </a:p>
          <a:p>
            <a:pPr lvl="1"/>
            <a:r>
              <a:rPr lang="en-GB" dirty="0"/>
              <a:t>Enable Developer Options </a:t>
            </a:r>
          </a:p>
          <a:p>
            <a:pPr lvl="1"/>
            <a:r>
              <a:rPr lang="en-US" dirty="0"/>
              <a:t>Disable automatic system updates</a:t>
            </a:r>
          </a:p>
          <a:p>
            <a:pPr lvl="1"/>
            <a:r>
              <a:rPr lang="en-US" dirty="0"/>
              <a:t>Enable USB debugging</a:t>
            </a:r>
          </a:p>
          <a:p>
            <a:r>
              <a:rPr lang="en-US" dirty="0"/>
              <a:t>Download Canary version from Pixel 3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9E042-6778-46A0-A616-80F842DBB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94" y="2953424"/>
            <a:ext cx="4686706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91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0D41-15C4-41E9-9400-0BF19773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</a:t>
            </a:r>
            <a:r>
              <a:rPr lang="en-GB" i="1" dirty="0" err="1">
                <a:solidFill>
                  <a:srgbClr val="C00000"/>
                </a:solidFill>
              </a:rPr>
              <a:t>boot.img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to your phone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485EC-10D3-4584-932E-CFD9C294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03" y="1904310"/>
            <a:ext cx="4023709" cy="203471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645D088-04E4-4207-BF11-2C07AE415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1"/>
          <a:stretch/>
        </p:blipFill>
        <p:spPr bwMode="auto">
          <a:xfrm>
            <a:off x="6615711" y="1353978"/>
            <a:ext cx="4023710" cy="48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A7AB85-0F14-4273-83F7-B4B4BFAA3A99}"/>
              </a:ext>
            </a:extLst>
          </p:cNvPr>
          <p:cNvCxnSpPr/>
          <p:nvPr/>
        </p:nvCxnSpPr>
        <p:spPr>
          <a:xfrm>
            <a:off x="5047413" y="2452563"/>
            <a:ext cx="1568298" cy="8630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8549A3-CF59-4471-95EF-28D4B90423D9}"/>
              </a:ext>
            </a:extLst>
          </p:cNvPr>
          <p:cNvCxnSpPr>
            <a:cxnSpLocks/>
          </p:cNvCxnSpPr>
          <p:nvPr/>
        </p:nvCxnSpPr>
        <p:spPr>
          <a:xfrm flipH="1">
            <a:off x="5047413" y="3309516"/>
            <a:ext cx="1568298" cy="119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C4D769-A09B-46E6-8FBA-CDE7B7D2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50" y="4659980"/>
            <a:ext cx="5799323" cy="13793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0588BF-23A8-4BA3-A851-AF5B2A198D8F}"/>
              </a:ext>
            </a:extLst>
          </p:cNvPr>
          <p:cNvCxnSpPr>
            <a:cxnSpLocks/>
          </p:cNvCxnSpPr>
          <p:nvPr/>
        </p:nvCxnSpPr>
        <p:spPr>
          <a:xfrm>
            <a:off x="2841441" y="3939026"/>
            <a:ext cx="0" cy="716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476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DE8C-ABE7-402D-A7B3-DB6E6E00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Patch the stock </a:t>
            </a:r>
            <a:r>
              <a:rPr lang="en-GB" i="1" dirty="0" err="1">
                <a:solidFill>
                  <a:srgbClr val="C00000"/>
                </a:solidFill>
              </a:rPr>
              <a:t>boot.img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with </a:t>
            </a:r>
            <a:r>
              <a:rPr lang="en-GB" dirty="0" err="1"/>
              <a:t>Magisk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98D709-29CE-4DE3-9E6F-A1D841610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58038" cy="31166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 err="1"/>
              <a:t>Magisk</a:t>
            </a:r>
            <a:r>
              <a:rPr lang="en-US" dirty="0"/>
              <a:t> manager</a:t>
            </a:r>
          </a:p>
          <a:p>
            <a:r>
              <a:rPr lang="en-US" dirty="0"/>
              <a:t>Patch </a:t>
            </a:r>
            <a:r>
              <a:rPr lang="en-US" i="1" dirty="0" err="1">
                <a:solidFill>
                  <a:srgbClr val="C00000"/>
                </a:solidFill>
              </a:rPr>
              <a:t>boot.img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Flash </a:t>
            </a:r>
            <a:r>
              <a:rPr lang="en-US" dirty="0" err="1"/>
              <a:t>Magisk</a:t>
            </a:r>
            <a:r>
              <a:rPr lang="en-US" dirty="0"/>
              <a:t> onto </a:t>
            </a:r>
            <a:r>
              <a:rPr lang="en-US" i="1" dirty="0" err="1">
                <a:solidFill>
                  <a:srgbClr val="C00000"/>
                </a:solidFill>
              </a:rPr>
              <a:t>boot.img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US" dirty="0"/>
              <a:t>Save the new version of </a:t>
            </a:r>
            <a:r>
              <a:rPr lang="en-US" i="1" dirty="0" err="1">
                <a:solidFill>
                  <a:srgbClr val="C00000"/>
                </a:solidFill>
              </a:rPr>
              <a:t>boot.img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to device download folder</a:t>
            </a:r>
          </a:p>
          <a:p>
            <a:pPr lvl="1"/>
            <a:r>
              <a:rPr lang="en-US" dirty="0"/>
              <a:t>Name of the new image to  </a:t>
            </a:r>
            <a:r>
              <a:rPr lang="en-US" i="1" dirty="0" err="1">
                <a:solidFill>
                  <a:srgbClr val="C00000"/>
                </a:solidFill>
              </a:rPr>
              <a:t>magisk_patched.img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C3E8-62B1-4FF4-96FB-FC399DCD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744" y="1320526"/>
            <a:ext cx="3055885" cy="324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C8419-E987-4710-A2B7-A3C7FCD7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744" y="4786212"/>
            <a:ext cx="2926334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27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562A0-9766-4754-9ADD-6E936CDA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</a:t>
            </a:r>
            <a:r>
              <a:rPr lang="en-GB" i="1" dirty="0" err="1">
                <a:solidFill>
                  <a:srgbClr val="C00000"/>
                </a:solidFill>
              </a:rPr>
              <a:t>magisk_patched.img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back to our PC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B44C3-AADD-4AEF-8049-B7D6A062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8503"/>
            <a:ext cx="9035073" cy="14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42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36C6-DD05-4962-8A14-2D3E07F2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Flash patched image to device boot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3A6DB-E794-4904-A7B3-8CA4C7BCE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95" y="2415452"/>
            <a:ext cx="8551369" cy="1325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951F34-0F77-41DF-8F4A-4DA4325473E6}"/>
              </a:ext>
            </a:extLst>
          </p:cNvPr>
          <p:cNvSpPr txBox="1"/>
          <p:nvPr/>
        </p:nvSpPr>
        <p:spPr>
          <a:xfrm>
            <a:off x="899695" y="4019913"/>
            <a:ext cx="2748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you can boot normally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14C73-6B08-4532-B721-46BD1C6E2E42}"/>
              </a:ext>
            </a:extLst>
          </p:cNvPr>
          <p:cNvSpPr txBox="1"/>
          <p:nvPr/>
        </p:nvSpPr>
        <p:spPr>
          <a:xfrm>
            <a:off x="899695" y="2055511"/>
            <a:ext cx="404841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flash the patched image to boot partition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67F1D-4627-4A57-8DC2-F6812A0A907F}"/>
              </a:ext>
            </a:extLst>
          </p:cNvPr>
          <p:cNvSpPr txBox="1"/>
          <p:nvPr/>
        </p:nvSpPr>
        <p:spPr>
          <a:xfrm>
            <a:off x="899695" y="4469338"/>
            <a:ext cx="862215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//changes in </a:t>
            </a:r>
            <a:r>
              <a:rPr lang="en-GB" dirty="0" err="1"/>
              <a:t>Magisk</a:t>
            </a:r>
            <a:r>
              <a:rPr lang="en-GB" dirty="0"/>
              <a:t> 22.0</a:t>
            </a:r>
          </a:p>
          <a:p>
            <a:r>
              <a:rPr lang="en-GB" dirty="0"/>
              <a:t>//</a:t>
            </a:r>
            <a:r>
              <a:rPr lang="en-GB" dirty="0" err="1"/>
              <a:t>Magisk</a:t>
            </a:r>
            <a:r>
              <a:rPr lang="en-GB" dirty="0"/>
              <a:t> “Manager” now add a short string of random characters to the end the patched </a:t>
            </a:r>
            <a:r>
              <a:rPr lang="en-GB" dirty="0" err="1"/>
              <a:t>imag</a:t>
            </a:r>
            <a:endParaRPr lang="en-GB" dirty="0"/>
          </a:p>
          <a:p>
            <a:r>
              <a:rPr lang="en-GB" dirty="0"/>
              <a:t>//The old command to pull with the original filename format:</a:t>
            </a:r>
          </a:p>
          <a:p>
            <a:r>
              <a:rPr lang="en-GB" dirty="0" err="1">
                <a:solidFill>
                  <a:srgbClr val="C00000"/>
                </a:solidFill>
              </a:rPr>
              <a:t>adb</a:t>
            </a:r>
            <a:r>
              <a:rPr lang="en-GB" dirty="0">
                <a:solidFill>
                  <a:srgbClr val="C00000"/>
                </a:solidFill>
              </a:rPr>
              <a:t> pull /</a:t>
            </a:r>
            <a:r>
              <a:rPr lang="en-GB" dirty="0" err="1">
                <a:solidFill>
                  <a:srgbClr val="C00000"/>
                </a:solidFill>
              </a:rPr>
              <a:t>sdcard</a:t>
            </a:r>
            <a:r>
              <a:rPr lang="en-GB" dirty="0">
                <a:solidFill>
                  <a:srgbClr val="C00000"/>
                </a:solidFill>
              </a:rPr>
              <a:t>/Download/</a:t>
            </a:r>
            <a:r>
              <a:rPr lang="en-GB" dirty="0" err="1">
                <a:solidFill>
                  <a:srgbClr val="C00000"/>
                </a:solidFill>
              </a:rPr>
              <a:t>magisk_patched.img</a:t>
            </a:r>
            <a:r>
              <a:rPr lang="en-GB" dirty="0">
                <a:solidFill>
                  <a:srgbClr val="C00000"/>
                </a:solidFill>
              </a:rPr>
              <a:t> ..</a:t>
            </a:r>
          </a:p>
          <a:p>
            <a:r>
              <a:rPr lang="en-GB" dirty="0"/>
              <a:t>//The NEW command to pull with the updated filename format:</a:t>
            </a:r>
          </a:p>
          <a:p>
            <a:r>
              <a:rPr lang="en-GB" dirty="0" err="1">
                <a:solidFill>
                  <a:srgbClr val="C00000"/>
                </a:solidFill>
              </a:rPr>
              <a:t>adb</a:t>
            </a:r>
            <a:r>
              <a:rPr lang="en-GB" dirty="0">
                <a:solidFill>
                  <a:srgbClr val="C00000"/>
                </a:solidFill>
              </a:rPr>
              <a:t> pull /</a:t>
            </a:r>
            <a:r>
              <a:rPr lang="en-GB" dirty="0" err="1">
                <a:solidFill>
                  <a:srgbClr val="C00000"/>
                </a:solidFill>
              </a:rPr>
              <a:t>sdcard</a:t>
            </a:r>
            <a:r>
              <a:rPr lang="en-GB" dirty="0">
                <a:solidFill>
                  <a:srgbClr val="C00000"/>
                </a:solidFill>
              </a:rPr>
              <a:t>/Download/magisk_patched_Xwvb3.img ..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106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1A47-439C-4AFC-8803-31A6D33C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Configuring Magisk via Magisk Manager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DD4B-2F72-45BC-B2F5-B3B4B0B83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SafetyNet not passing on stock install</a:t>
            </a:r>
          </a:p>
          <a:p>
            <a:r>
              <a:rPr lang="en-GB" dirty="0"/>
              <a:t>Enable </a:t>
            </a:r>
            <a:r>
              <a:rPr lang="en-GB" dirty="0" err="1"/>
              <a:t>Magisk</a:t>
            </a:r>
            <a:r>
              <a:rPr lang="en-GB" dirty="0"/>
              <a:t> Hide</a:t>
            </a:r>
          </a:p>
          <a:p>
            <a:r>
              <a:rPr lang="en-GB" dirty="0"/>
              <a:t>Hide </a:t>
            </a:r>
            <a:r>
              <a:rPr lang="en-GB" dirty="0" err="1"/>
              <a:t>Magisk</a:t>
            </a:r>
            <a:r>
              <a:rPr lang="en-GB" dirty="0"/>
              <a:t> Manager</a:t>
            </a:r>
          </a:p>
          <a:p>
            <a:r>
              <a:rPr lang="en-GB" dirty="0"/>
              <a:t>SafetyNet passes now!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7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90CC-B376-40AE-B229-C3D35E3A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method 1: </a:t>
            </a:r>
            <a:r>
              <a:rPr lang="en-US" dirty="0">
                <a:solidFill>
                  <a:srgbClr val="FF9A00"/>
                </a:solidFill>
              </a:rPr>
              <a:t>System </a:t>
            </a:r>
            <a:r>
              <a:rPr lang="en-US" dirty="0"/>
              <a:t>root </a:t>
            </a:r>
            <a:r>
              <a:rPr lang="en-US" sz="2000" dirty="0"/>
              <a:t>(up to </a:t>
            </a:r>
            <a:r>
              <a:rPr lang="en-GB" sz="2000" dirty="0"/>
              <a:t>Android 4.3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22B4-632B-4496-B556-4962BBDD6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Two Requirements </a:t>
            </a:r>
          </a:p>
          <a:p>
            <a:pPr lvl="1"/>
            <a:r>
              <a:rPr lang="en-GB" dirty="0"/>
              <a:t>The process (daemon) that handles </a:t>
            </a:r>
            <a:r>
              <a:rPr lang="en-GB" i="1" dirty="0" err="1">
                <a:solidFill>
                  <a:srgbClr val="C00000"/>
                </a:solidFill>
              </a:rPr>
              <a:t>su</a:t>
            </a:r>
            <a:r>
              <a:rPr lang="en-GB" dirty="0"/>
              <a:t> requests for root access has to run as soon as you turn on your phone. </a:t>
            </a:r>
          </a:p>
          <a:p>
            <a:pPr lvl="1"/>
            <a:r>
              <a:rPr lang="en-GB" dirty="0"/>
              <a:t>This process (named </a:t>
            </a:r>
            <a:r>
              <a:rPr lang="en-GB" i="1" dirty="0" err="1">
                <a:solidFill>
                  <a:srgbClr val="C00000"/>
                </a:solidFill>
              </a:rPr>
              <a:t>su</a:t>
            </a:r>
            <a:r>
              <a:rPr lang="en-GB" dirty="0"/>
              <a:t> daemon) needs special permissions so it can work as intended. </a:t>
            </a:r>
          </a:p>
          <a:p>
            <a:r>
              <a:rPr lang="en-GB" dirty="0"/>
              <a:t>How root works theoretically?</a:t>
            </a:r>
          </a:p>
          <a:p>
            <a:pPr lvl="1"/>
            <a:r>
              <a:rPr lang="en-GB" dirty="0"/>
              <a:t>Modify </a:t>
            </a:r>
            <a:r>
              <a:rPr lang="en-GB" i="1" dirty="0" err="1">
                <a:solidFill>
                  <a:srgbClr val="C00000"/>
                </a:solidFill>
              </a:rPr>
              <a:t>su</a:t>
            </a:r>
            <a:r>
              <a:rPr lang="en-GB" dirty="0"/>
              <a:t> daemon = modify/add files in the phone’s </a:t>
            </a:r>
            <a:r>
              <a:rPr lang="en-GB" dirty="0">
                <a:solidFill>
                  <a:srgbClr val="C00000"/>
                </a:solidFill>
              </a:rPr>
              <a:t>/system </a:t>
            </a:r>
            <a:r>
              <a:rPr lang="en-GB" dirty="0"/>
              <a:t>folder</a:t>
            </a:r>
          </a:p>
          <a:p>
            <a:pPr lvl="1"/>
            <a:r>
              <a:rPr lang="en-GB" dirty="0"/>
              <a:t>The modified daemon with permissions will handle </a:t>
            </a:r>
            <a:r>
              <a:rPr lang="en-GB" i="1" dirty="0" err="1">
                <a:solidFill>
                  <a:srgbClr val="C00000"/>
                </a:solidFill>
              </a:rPr>
              <a:t>su</a:t>
            </a:r>
            <a:r>
              <a:rPr lang="en-GB" dirty="0"/>
              <a:t> request, e.g.., </a:t>
            </a:r>
            <a:r>
              <a:rPr lang="en-GB" i="1" dirty="0" err="1">
                <a:solidFill>
                  <a:srgbClr val="C00000"/>
                </a:solidFill>
              </a:rPr>
              <a:t>SuperSU</a:t>
            </a:r>
            <a:endParaRPr lang="en-GB" dirty="0"/>
          </a:p>
          <a:p>
            <a:r>
              <a:rPr lang="en-GB" dirty="0"/>
              <a:t>This method worked fine until around Android Marshmallow</a:t>
            </a:r>
          </a:p>
          <a:p>
            <a:pPr lvl="1"/>
            <a:r>
              <a:rPr lang="en-GB" dirty="0"/>
              <a:t>When Google strengthened security</a:t>
            </a:r>
            <a:endParaRPr lang="en-US" dirty="0"/>
          </a:p>
        </p:txBody>
      </p:sp>
      <p:pic>
        <p:nvPicPr>
          <p:cNvPr id="2050" name="Picture 2" descr="Download SuperSU APK v2.82 (Latest Version) | Root My Device">
            <a:extLst>
              <a:ext uri="{FF2B5EF4-FFF2-40B4-BE49-F238E27FC236}">
                <a16:creationId xmlns:a16="http://schemas.microsoft.com/office/drawing/2014/main" id="{C2133CF8-DACF-4D4E-9044-438E2EB7B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9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289D8471-C17D-493F-825E-843A1BB84C8D}"/>
              </a:ext>
            </a:extLst>
          </p:cNvPr>
          <p:cNvSpPr/>
          <p:nvPr/>
        </p:nvSpPr>
        <p:spPr>
          <a:xfrm>
            <a:off x="7349868" y="1515814"/>
            <a:ext cx="2988266" cy="4549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7A27E64-C4A9-4741-8D90-7B0EBB253E22}"/>
              </a:ext>
            </a:extLst>
          </p:cNvPr>
          <p:cNvSpPr/>
          <p:nvPr/>
        </p:nvSpPr>
        <p:spPr>
          <a:xfrm>
            <a:off x="475394" y="1549305"/>
            <a:ext cx="6122442" cy="4549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05EDA9-63B7-4ED4-87F6-F629419D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F0E8C1-ACA0-4B66-865C-6C8E4BBEB165}"/>
              </a:ext>
            </a:extLst>
          </p:cNvPr>
          <p:cNvSpPr/>
          <p:nvPr/>
        </p:nvSpPr>
        <p:spPr>
          <a:xfrm>
            <a:off x="1747953" y="4293892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Fastboot</a:t>
            </a:r>
            <a:r>
              <a:rPr lang="en-US" dirty="0"/>
              <a:t> Mode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E5BF8F-9208-4093-BD3F-1878B764116B}"/>
              </a:ext>
            </a:extLst>
          </p:cNvPr>
          <p:cNvSpPr/>
          <p:nvPr/>
        </p:nvSpPr>
        <p:spPr>
          <a:xfrm>
            <a:off x="7797282" y="3985522"/>
            <a:ext cx="2004811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Patched </a:t>
            </a:r>
            <a:r>
              <a:rPr lang="en-US" i="1" dirty="0" err="1">
                <a:solidFill>
                  <a:srgbClr val="C00000"/>
                </a:solidFill>
              </a:rPr>
              <a:t>boot.img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extracted to PC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E1716F-D930-488B-BBC2-7FED0E5F5CB5}"/>
              </a:ext>
            </a:extLst>
          </p:cNvPr>
          <p:cNvSpPr/>
          <p:nvPr/>
        </p:nvSpPr>
        <p:spPr>
          <a:xfrm>
            <a:off x="7838843" y="2684085"/>
            <a:ext cx="1890149" cy="805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Magisk</a:t>
            </a:r>
            <a:r>
              <a:rPr lang="en-US" dirty="0"/>
              <a:t> flashed/patch </a:t>
            </a:r>
            <a:r>
              <a:rPr lang="en-US" i="1" dirty="0" err="1">
                <a:solidFill>
                  <a:srgbClr val="C00000"/>
                </a:solidFill>
              </a:rPr>
              <a:t>boot.img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026F2F-2BC7-4E59-9AA2-7F9CE623C63B}"/>
              </a:ext>
            </a:extLst>
          </p:cNvPr>
          <p:cNvSpPr/>
          <p:nvPr/>
        </p:nvSpPr>
        <p:spPr>
          <a:xfrm>
            <a:off x="1516720" y="5469761"/>
            <a:ext cx="1708219" cy="498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OEM Unlocked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9460B5-EA3E-4E4F-9356-F8E831F7E778}"/>
              </a:ext>
            </a:extLst>
          </p:cNvPr>
          <p:cNvSpPr/>
          <p:nvPr/>
        </p:nvSpPr>
        <p:spPr>
          <a:xfrm>
            <a:off x="7852697" y="1739705"/>
            <a:ext cx="1865640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rgbClr val="C00000"/>
                </a:solidFill>
              </a:rPr>
              <a:t>boot.img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moved to SD card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928D43-6E23-424F-9F52-736878BCAECC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rot="16200000" flipV="1">
            <a:off x="2112834" y="5211764"/>
            <a:ext cx="51599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44B48D-4088-40DB-8BE6-92F311A0922D}"/>
              </a:ext>
            </a:extLst>
          </p:cNvPr>
          <p:cNvSpPr/>
          <p:nvPr/>
        </p:nvSpPr>
        <p:spPr>
          <a:xfrm>
            <a:off x="1170456" y="2926540"/>
            <a:ext cx="2439837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Unlock </a:t>
            </a:r>
            <a:r>
              <a:rPr lang="en-US" dirty="0" err="1"/>
              <a:t>Fastboot</a:t>
            </a:r>
            <a:r>
              <a:rPr lang="en-US" dirty="0"/>
              <a:t> OME/bootloader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1DD6BD-EB66-4138-B3D2-C33E5541E5AC}"/>
              </a:ext>
            </a:extLst>
          </p:cNvPr>
          <p:cNvCxnSpPr>
            <a:cxnSpLocks/>
            <a:stCxn id="5" idx="0"/>
            <a:endCxn id="14" idx="2"/>
          </p:cNvCxnSpPr>
          <p:nvPr/>
        </p:nvCxnSpPr>
        <p:spPr>
          <a:xfrm rot="5400000" flipH="1" flipV="1">
            <a:off x="2026864" y="3930381"/>
            <a:ext cx="707476" cy="195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371F58-1409-406B-85B5-9BE27BBC73FA}"/>
              </a:ext>
            </a:extLst>
          </p:cNvPr>
          <p:cNvSpPr txBox="1"/>
          <p:nvPr/>
        </p:nvSpPr>
        <p:spPr>
          <a:xfrm>
            <a:off x="1414216" y="3763606"/>
            <a:ext cx="257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dirty="0" err="1">
                <a:solidFill>
                  <a:srgbClr val="C00000"/>
                </a:solidFill>
                <a:effectLst/>
                <a:latin typeface="Inter"/>
              </a:rPr>
              <a:t>fastboot</a:t>
            </a:r>
            <a:r>
              <a:rPr lang="en-GB" i="0" dirty="0">
                <a:solidFill>
                  <a:srgbClr val="C00000"/>
                </a:solidFill>
                <a:effectLst/>
                <a:latin typeface="Inter"/>
              </a:rPr>
              <a:t> flashing unlock </a:t>
            </a:r>
            <a:r>
              <a:rPr lang="en-US" dirty="0"/>
              <a:t>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CD218A-343A-4321-8C25-99FDACF49C3D}"/>
              </a:ext>
            </a:extLst>
          </p:cNvPr>
          <p:cNvCxnSpPr>
            <a:cxnSpLocks/>
            <a:stCxn id="14" idx="0"/>
            <a:endCxn id="31" idx="2"/>
          </p:cNvCxnSpPr>
          <p:nvPr/>
        </p:nvCxnSpPr>
        <p:spPr>
          <a:xfrm flipH="1" flipV="1">
            <a:off x="2380433" y="2378603"/>
            <a:ext cx="9942" cy="54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92DD8E5-F1D8-4996-8983-3C2C93804172}"/>
              </a:ext>
            </a:extLst>
          </p:cNvPr>
          <p:cNvSpPr/>
          <p:nvPr/>
        </p:nvSpPr>
        <p:spPr>
          <a:xfrm>
            <a:off x="1757557" y="1718727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Mode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C517E3-5DE0-4A79-B262-8700BCF48CAF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>
            <a:off x="3003309" y="2048665"/>
            <a:ext cx="4849388" cy="20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11100D-F5C6-427D-8404-8B6085F17702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rot="5400000">
            <a:off x="8642466" y="2541034"/>
            <a:ext cx="284504" cy="15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BCA5AB-E86E-43FC-8DD4-DFED22E9A3DD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8783918" y="3489640"/>
            <a:ext cx="15770" cy="495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7897DF5-1C77-484F-9A5E-05D5FB57B2F8}"/>
              </a:ext>
            </a:extLst>
          </p:cNvPr>
          <p:cNvSpPr/>
          <p:nvPr/>
        </p:nvSpPr>
        <p:spPr>
          <a:xfrm>
            <a:off x="3936330" y="2957069"/>
            <a:ext cx="1748672" cy="490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 err="1"/>
              <a:t>Magisk</a:t>
            </a:r>
            <a:r>
              <a:rPr lang="en-US" dirty="0"/>
              <a:t> Manager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ADD1933-6A22-4CB9-BAD8-5958735037CC}"/>
              </a:ext>
            </a:extLst>
          </p:cNvPr>
          <p:cNvCxnSpPr>
            <a:cxnSpLocks/>
            <a:stCxn id="31" idx="3"/>
            <a:endCxn id="38" idx="0"/>
          </p:cNvCxnSpPr>
          <p:nvPr/>
        </p:nvCxnSpPr>
        <p:spPr>
          <a:xfrm>
            <a:off x="3003309" y="2048665"/>
            <a:ext cx="1807357" cy="90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064A855-6C02-43FE-8552-3BA3623722C9}"/>
              </a:ext>
            </a:extLst>
          </p:cNvPr>
          <p:cNvSpPr txBox="1"/>
          <p:nvPr/>
        </p:nvSpPr>
        <p:spPr>
          <a:xfrm>
            <a:off x="8783917" y="35637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C00000"/>
                </a:solidFill>
                <a:effectLst/>
                <a:latin typeface="Inter"/>
              </a:rPr>
              <a:t>adb</a:t>
            </a:r>
            <a:r>
              <a:rPr lang="en-US" i="0" dirty="0">
                <a:solidFill>
                  <a:srgbClr val="C00000"/>
                </a:solidFill>
                <a:effectLst/>
                <a:latin typeface="Inter"/>
              </a:rPr>
              <a:t> pull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7FF602-85EE-47ED-9207-AE5E9D2332BE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5685002" y="3197033"/>
            <a:ext cx="2137383" cy="5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4830594-50D9-4C1F-8F1F-063DD83701A2}"/>
              </a:ext>
            </a:extLst>
          </p:cNvPr>
          <p:cNvSpPr txBox="1"/>
          <p:nvPr/>
        </p:nvSpPr>
        <p:spPr>
          <a:xfrm>
            <a:off x="5896301" y="2953316"/>
            <a:ext cx="173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C00000"/>
                </a:solidFill>
                <a:effectLst/>
                <a:latin typeface="Inter"/>
              </a:rPr>
              <a:t>Magisk</a:t>
            </a:r>
            <a:r>
              <a:rPr lang="en-US" i="0" dirty="0">
                <a:solidFill>
                  <a:srgbClr val="C00000"/>
                </a:solidFill>
                <a:effectLst/>
                <a:latin typeface="Inter"/>
              </a:rPr>
              <a:t> manager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D0DE48-4C09-43A1-B43D-F1B7C8AD97E4}"/>
              </a:ext>
            </a:extLst>
          </p:cNvPr>
          <p:cNvSpPr txBox="1"/>
          <p:nvPr/>
        </p:nvSpPr>
        <p:spPr>
          <a:xfrm>
            <a:off x="6296504" y="185406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C00000"/>
                </a:solidFill>
                <a:effectLst/>
                <a:latin typeface="Inter"/>
              </a:rPr>
              <a:t>adb</a:t>
            </a:r>
            <a:r>
              <a:rPr lang="en-US" i="0" dirty="0">
                <a:solidFill>
                  <a:srgbClr val="C00000"/>
                </a:solidFill>
                <a:effectLst/>
                <a:latin typeface="Inter"/>
              </a:rPr>
              <a:t> push</a:t>
            </a:r>
            <a:endParaRPr lang="en-US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27CBD252-D9A9-4D59-AAE2-AEFAFFAAC170}"/>
              </a:ext>
            </a:extLst>
          </p:cNvPr>
          <p:cNvSpPr/>
          <p:nvPr/>
        </p:nvSpPr>
        <p:spPr>
          <a:xfrm>
            <a:off x="8221125" y="5025333"/>
            <a:ext cx="1151475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Rooted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A2D3834-F805-4008-972D-9793E1EF120A}"/>
              </a:ext>
            </a:extLst>
          </p:cNvPr>
          <p:cNvCxnSpPr>
            <a:stCxn id="5" idx="3"/>
          </p:cNvCxnSpPr>
          <p:nvPr/>
        </p:nvCxnSpPr>
        <p:spPr>
          <a:xfrm>
            <a:off x="2993705" y="4623830"/>
            <a:ext cx="5227420" cy="73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310BA7-2526-445F-805F-EBD81B8FAC9F}"/>
              </a:ext>
            </a:extLst>
          </p:cNvPr>
          <p:cNvCxnSpPr>
            <a:cxnSpLocks/>
            <a:endCxn id="96" idx="0"/>
          </p:cNvCxnSpPr>
          <p:nvPr/>
        </p:nvCxnSpPr>
        <p:spPr>
          <a:xfrm flipH="1">
            <a:off x="8796863" y="4645398"/>
            <a:ext cx="2824" cy="37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642AC80-D436-4C26-8071-B134CF546697}"/>
              </a:ext>
            </a:extLst>
          </p:cNvPr>
          <p:cNvSpPr txBox="1"/>
          <p:nvPr/>
        </p:nvSpPr>
        <p:spPr>
          <a:xfrm>
            <a:off x="5317850" y="4869276"/>
            <a:ext cx="235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dirty="0" err="1">
                <a:solidFill>
                  <a:srgbClr val="C00000"/>
                </a:solidFill>
                <a:effectLst/>
                <a:latin typeface="Inter"/>
              </a:rPr>
              <a:t>fastboot</a:t>
            </a:r>
            <a:r>
              <a:rPr lang="en-GB" i="0" dirty="0">
                <a:solidFill>
                  <a:srgbClr val="C00000"/>
                </a:solidFill>
                <a:effectLst/>
                <a:latin typeface="Inter"/>
              </a:rPr>
              <a:t> flashing boot </a:t>
            </a:r>
            <a:r>
              <a:rPr lang="en-US" dirty="0"/>
              <a:t>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E339433-54CC-4E7C-B6A8-29F46B971C81}"/>
              </a:ext>
            </a:extLst>
          </p:cNvPr>
          <p:cNvSpPr txBox="1"/>
          <p:nvPr/>
        </p:nvSpPr>
        <p:spPr>
          <a:xfrm>
            <a:off x="1414910" y="5050678"/>
            <a:ext cx="235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Inter"/>
              </a:rPr>
              <a:t>adb</a:t>
            </a:r>
            <a:r>
              <a:rPr lang="en-US" dirty="0">
                <a:solidFill>
                  <a:srgbClr val="C00000"/>
                </a:solidFill>
                <a:latin typeface="Inter"/>
              </a:rPr>
              <a:t> reboot bootloader</a:t>
            </a:r>
          </a:p>
        </p:txBody>
      </p:sp>
    </p:spTree>
    <p:extLst>
      <p:ext uri="{BB962C8B-B14F-4D97-AF65-F5344CB8AC3E}">
        <p14:creationId xmlns:p14="http://schemas.microsoft.com/office/powerpoint/2010/main" val="2197556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6570CA-6BA9-44C7-9858-DFEC1D50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to root Android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10F46D-BA08-4B53-B0C9-D4F46B2C4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odin</a:t>
            </a:r>
            <a:r>
              <a:rPr lang="en-GB" dirty="0"/>
              <a:t>, TWRP, and </a:t>
            </a:r>
            <a:r>
              <a:rPr lang="en-GB" dirty="0" err="1"/>
              <a:t>Magisk</a:t>
            </a:r>
            <a:endParaRPr lang="en-GB" dirty="0"/>
          </a:p>
          <a:p>
            <a:r>
              <a:rPr lang="en-US" dirty="0"/>
              <a:t>https://www.youtube.com/watch?v=BOfv0F12gSI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11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031EDB-1F03-401F-9988-30793EF5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(1)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1BE81F-A796-452F-A914-30F009C82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316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OEM unlocking</a:t>
            </a:r>
          </a:p>
          <a:p>
            <a:r>
              <a:rPr lang="en-US" dirty="0"/>
              <a:t>Download TWRP and </a:t>
            </a:r>
            <a:r>
              <a:rPr lang="en-US" dirty="0" err="1"/>
              <a:t>odin</a:t>
            </a:r>
            <a:endParaRPr lang="en-US" dirty="0"/>
          </a:p>
          <a:p>
            <a:r>
              <a:rPr lang="en-US" dirty="0"/>
              <a:t>Flash TWRP using </a:t>
            </a:r>
            <a:r>
              <a:rPr lang="en-US" dirty="0" err="1"/>
              <a:t>odin</a:t>
            </a:r>
            <a:endParaRPr lang="en-US" dirty="0"/>
          </a:p>
          <a:p>
            <a:pPr lvl="1"/>
            <a:r>
              <a:rPr lang="en-US" dirty="0"/>
              <a:t>In </a:t>
            </a:r>
            <a:r>
              <a:rPr lang="en-US" dirty="0" err="1"/>
              <a:t>fastboot</a:t>
            </a:r>
            <a:r>
              <a:rPr lang="en-US" dirty="0"/>
              <a:t> mode</a:t>
            </a:r>
          </a:p>
          <a:p>
            <a:r>
              <a:rPr lang="en-US" dirty="0"/>
              <a:t>Reboot TWRP</a:t>
            </a:r>
          </a:p>
          <a:p>
            <a:pPr lvl="1"/>
            <a:r>
              <a:rPr lang="en-US" dirty="0"/>
              <a:t>in recovery mode</a:t>
            </a:r>
          </a:p>
          <a:p>
            <a:r>
              <a:rPr lang="en-US" dirty="0"/>
              <a:t>Download 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no-verity-opt-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encryp</a:t>
            </a:r>
            <a:endParaRPr 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lvl="1"/>
            <a:r>
              <a:rPr lang="en-US" dirty="0"/>
              <a:t>to bypass OEM security check</a:t>
            </a:r>
          </a:p>
          <a:p>
            <a:pPr lvl="1"/>
            <a:r>
              <a:rPr lang="en-GB" dirty="0"/>
              <a:t>Device Mapper Variety is a security mechanism used by OEMs in their devices to restrict the actions of rootkits so that a device can not be modified. </a:t>
            </a:r>
            <a:endParaRPr lang="en-US" dirty="0"/>
          </a:p>
          <a:p>
            <a:r>
              <a:rPr lang="en-US" dirty="0"/>
              <a:t>Install no-verity-opt-encrypt </a:t>
            </a:r>
          </a:p>
          <a:p>
            <a:pPr lvl="1"/>
            <a:r>
              <a:rPr lang="en-US" dirty="0"/>
              <a:t>using TWRP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9EBE3-75FF-4BBC-BDD8-9C9D02843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141" y="1219782"/>
            <a:ext cx="2362405" cy="1211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D3E98-15E8-417F-98AB-FBDE22D0B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354" b="64698"/>
          <a:stretch/>
        </p:blipFill>
        <p:spPr>
          <a:xfrm>
            <a:off x="7542359" y="3887416"/>
            <a:ext cx="2507187" cy="1211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436DB5-75EC-4AD1-A235-61989D84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141" y="2835496"/>
            <a:ext cx="2402735" cy="7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6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83A-E9AC-4809-9E65-206BCD8C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A687-21CF-4243-8C2F-7505F8685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1780" cy="4351338"/>
          </a:xfrm>
        </p:spPr>
        <p:txBody>
          <a:bodyPr/>
          <a:lstStyle/>
          <a:p>
            <a:r>
              <a:rPr lang="en-US" dirty="0"/>
              <a:t>Reboot TWRP</a:t>
            </a:r>
          </a:p>
          <a:p>
            <a:r>
              <a:rPr lang="en-US" dirty="0"/>
              <a:t>Reboot to System mode</a:t>
            </a:r>
          </a:p>
          <a:p>
            <a:r>
              <a:rPr lang="en-US" dirty="0"/>
              <a:t>Download </a:t>
            </a:r>
            <a:r>
              <a:rPr lang="en-US" dirty="0" err="1"/>
              <a:t>Magsik</a:t>
            </a:r>
            <a:r>
              <a:rPr lang="en-US" dirty="0"/>
              <a:t> to phone</a:t>
            </a:r>
          </a:p>
          <a:p>
            <a:r>
              <a:rPr lang="en-US" dirty="0"/>
              <a:t>Install </a:t>
            </a:r>
            <a:r>
              <a:rPr lang="en-US" dirty="0" err="1"/>
              <a:t>Magisk</a:t>
            </a:r>
            <a:r>
              <a:rPr lang="en-US" dirty="0"/>
              <a:t> using TWRP</a:t>
            </a:r>
          </a:p>
          <a:p>
            <a:pPr lvl="1"/>
            <a:r>
              <a:rPr lang="en-US" dirty="0"/>
              <a:t>in recovery mode</a:t>
            </a:r>
          </a:p>
          <a:p>
            <a:r>
              <a:rPr lang="en-US" dirty="0"/>
              <a:t>Using </a:t>
            </a:r>
            <a:r>
              <a:rPr lang="en-US" dirty="0" err="1"/>
              <a:t>rootcheck</a:t>
            </a:r>
            <a:r>
              <a:rPr lang="en-US" dirty="0"/>
              <a:t> to check if a device is rooted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7511A-6B7A-4599-AA61-3094DC4A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823" y="3383280"/>
            <a:ext cx="4069433" cy="1958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49E38-C0CD-4C9E-888E-134D1BB70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501" y="1244337"/>
            <a:ext cx="1644452" cy="19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289D8471-C17D-493F-825E-843A1BB84C8D}"/>
              </a:ext>
            </a:extLst>
          </p:cNvPr>
          <p:cNvSpPr/>
          <p:nvPr/>
        </p:nvSpPr>
        <p:spPr>
          <a:xfrm>
            <a:off x="7339279" y="1564303"/>
            <a:ext cx="2988266" cy="4549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7A27E64-C4A9-4741-8D90-7B0EBB253E22}"/>
              </a:ext>
            </a:extLst>
          </p:cNvPr>
          <p:cNvSpPr/>
          <p:nvPr/>
        </p:nvSpPr>
        <p:spPr>
          <a:xfrm>
            <a:off x="914400" y="1564303"/>
            <a:ext cx="6122442" cy="4549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05EDA9-63B7-4ED4-87F6-F629419D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F0E8C1-ACA0-4B66-865C-6C8E4BBEB165}"/>
              </a:ext>
            </a:extLst>
          </p:cNvPr>
          <p:cNvSpPr/>
          <p:nvPr/>
        </p:nvSpPr>
        <p:spPr>
          <a:xfrm>
            <a:off x="2768938" y="5100245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Fastboot</a:t>
            </a:r>
            <a:r>
              <a:rPr lang="en-US" dirty="0"/>
              <a:t> Mode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E5BF8F-9208-4093-BD3F-1878B764116B}"/>
              </a:ext>
            </a:extLst>
          </p:cNvPr>
          <p:cNvSpPr/>
          <p:nvPr/>
        </p:nvSpPr>
        <p:spPr>
          <a:xfrm>
            <a:off x="8221125" y="4593377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Rooted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E1716F-D930-488B-BBC2-7FED0E5F5CB5}"/>
              </a:ext>
            </a:extLst>
          </p:cNvPr>
          <p:cNvSpPr/>
          <p:nvPr/>
        </p:nvSpPr>
        <p:spPr>
          <a:xfrm>
            <a:off x="7969665" y="3583398"/>
            <a:ext cx="1748672" cy="490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Magisk</a:t>
            </a:r>
            <a:r>
              <a:rPr lang="en-US" dirty="0"/>
              <a:t> flashed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026F2F-2BC7-4E59-9AA2-7F9CE623C63B}"/>
              </a:ext>
            </a:extLst>
          </p:cNvPr>
          <p:cNvSpPr/>
          <p:nvPr/>
        </p:nvSpPr>
        <p:spPr>
          <a:xfrm>
            <a:off x="1060719" y="4264383"/>
            <a:ext cx="1708219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OEM Unlocked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D18853-DD25-4BE3-9C63-FD3F8EBADCF9}"/>
              </a:ext>
            </a:extLst>
          </p:cNvPr>
          <p:cNvSpPr/>
          <p:nvPr/>
        </p:nvSpPr>
        <p:spPr>
          <a:xfrm>
            <a:off x="4805901" y="2992520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 Mode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9460B5-EA3E-4E4F-9356-F8E831F7E778}"/>
              </a:ext>
            </a:extLst>
          </p:cNvPr>
          <p:cNvSpPr/>
          <p:nvPr/>
        </p:nvSpPr>
        <p:spPr>
          <a:xfrm>
            <a:off x="7852697" y="2127637"/>
            <a:ext cx="1865640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Magisk</a:t>
            </a:r>
            <a:r>
              <a:rPr lang="en-US" dirty="0"/>
              <a:t> Moved to SD card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928D43-6E23-424F-9F52-736878BCAEC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16200000" flipH="1">
            <a:off x="2088921" y="4750166"/>
            <a:ext cx="505924" cy="8541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44B48D-4088-40DB-8BE6-92F311A0922D}"/>
              </a:ext>
            </a:extLst>
          </p:cNvPr>
          <p:cNvSpPr/>
          <p:nvPr/>
        </p:nvSpPr>
        <p:spPr>
          <a:xfrm>
            <a:off x="4205103" y="4194697"/>
            <a:ext cx="2439837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Recovery/TWRP Image Flashed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1DD6BD-EB66-4138-B3D2-C33E5541E5AC}"/>
              </a:ext>
            </a:extLst>
          </p:cNvPr>
          <p:cNvCxnSpPr>
            <a:cxnSpLocks/>
            <a:stCxn id="5" idx="3"/>
            <a:endCxn id="14" idx="2"/>
          </p:cNvCxnSpPr>
          <p:nvPr/>
        </p:nvCxnSpPr>
        <p:spPr>
          <a:xfrm flipV="1">
            <a:off x="4014690" y="4854573"/>
            <a:ext cx="1410332" cy="575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371F58-1409-406B-85B5-9BE27BBC73FA}"/>
              </a:ext>
            </a:extLst>
          </p:cNvPr>
          <p:cNvSpPr txBox="1"/>
          <p:nvPr/>
        </p:nvSpPr>
        <p:spPr>
          <a:xfrm>
            <a:off x="4429490" y="513507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odbin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CD218A-343A-4321-8C25-99FDACF49C3D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flipV="1">
            <a:off x="5425022" y="3652396"/>
            <a:ext cx="3755" cy="5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0FE3E0-F3B4-4C08-A52C-F875801B6133}"/>
              </a:ext>
            </a:extLst>
          </p:cNvPr>
          <p:cNvSpPr txBox="1"/>
          <p:nvPr/>
        </p:nvSpPr>
        <p:spPr>
          <a:xfrm>
            <a:off x="2711760" y="2551220"/>
            <a:ext cx="2151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TWRP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E68F723-96B8-48FF-A50A-8F6D93F6494E}"/>
              </a:ext>
            </a:extLst>
          </p:cNvPr>
          <p:cNvCxnSpPr>
            <a:cxnSpLocks/>
            <a:stCxn id="9" idx="1"/>
            <a:endCxn id="80" idx="3"/>
          </p:cNvCxnSpPr>
          <p:nvPr/>
        </p:nvCxnSpPr>
        <p:spPr>
          <a:xfrm rot="10800000">
            <a:off x="2887889" y="2703312"/>
            <a:ext cx="1918012" cy="6191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92DD8E5-F1D8-4996-8983-3C2C93804172}"/>
              </a:ext>
            </a:extLst>
          </p:cNvPr>
          <p:cNvSpPr/>
          <p:nvPr/>
        </p:nvSpPr>
        <p:spPr>
          <a:xfrm>
            <a:off x="4802146" y="1916266"/>
            <a:ext cx="1245752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Mode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0340C6-BE16-491C-8078-4C4AC9E7136F}"/>
              </a:ext>
            </a:extLst>
          </p:cNvPr>
          <p:cNvCxnSpPr>
            <a:stCxn id="9" idx="0"/>
            <a:endCxn id="31" idx="2"/>
          </p:cNvCxnSpPr>
          <p:nvPr/>
        </p:nvCxnSpPr>
        <p:spPr>
          <a:xfrm rot="16200000" flipV="1">
            <a:off x="5218711" y="2782453"/>
            <a:ext cx="416378" cy="37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C517E3-5DE0-4A79-B262-8700BCF48CAF}"/>
              </a:ext>
            </a:extLst>
          </p:cNvPr>
          <p:cNvCxnSpPr>
            <a:cxnSpLocks/>
            <a:stCxn id="31" idx="3"/>
            <a:endCxn id="10" idx="0"/>
          </p:cNvCxnSpPr>
          <p:nvPr/>
        </p:nvCxnSpPr>
        <p:spPr>
          <a:xfrm flipV="1">
            <a:off x="6047898" y="2127637"/>
            <a:ext cx="2737619" cy="118567"/>
          </a:xfrm>
          <a:prstGeom prst="bentConnector4">
            <a:avLst>
              <a:gd name="adj1" fmla="val 32963"/>
              <a:gd name="adj2" fmla="val 4710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11100D-F5C6-427D-8404-8B6085F17702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7195494" y="1639918"/>
            <a:ext cx="442429" cy="27376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782B82-5F16-43A6-A911-373D52192D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075140" y="3560507"/>
            <a:ext cx="2894525" cy="2683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BCA5AB-E86E-43FC-8DD4-DFED22E9A3DD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8844001" y="4074290"/>
            <a:ext cx="0" cy="519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DEF24E4-DB24-45F6-AAC5-504A8B432B9E}"/>
              </a:ext>
            </a:extLst>
          </p:cNvPr>
          <p:cNvSpPr/>
          <p:nvPr/>
        </p:nvSpPr>
        <p:spPr>
          <a:xfrm>
            <a:off x="1060719" y="2373374"/>
            <a:ext cx="1827170" cy="659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no-verity-opt-encrypt installed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2D5BEF0-5208-44AB-936C-E43A8BA8CDE3}"/>
              </a:ext>
            </a:extLst>
          </p:cNvPr>
          <p:cNvCxnSpPr>
            <a:stCxn id="80" idx="2"/>
          </p:cNvCxnSpPr>
          <p:nvPr/>
        </p:nvCxnSpPr>
        <p:spPr>
          <a:xfrm rot="16200000" flipH="1">
            <a:off x="3151620" y="1855934"/>
            <a:ext cx="473210" cy="28278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7ECF1C5-2D6D-4F2C-8123-5D51354E8FF8}"/>
              </a:ext>
            </a:extLst>
          </p:cNvPr>
          <p:cNvSpPr txBox="1"/>
          <p:nvPr/>
        </p:nvSpPr>
        <p:spPr>
          <a:xfrm>
            <a:off x="6023346" y="3583398"/>
            <a:ext cx="1458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TWRP</a:t>
            </a:r>
          </a:p>
        </p:txBody>
      </p:sp>
    </p:spTree>
    <p:extLst>
      <p:ext uri="{BB962C8B-B14F-4D97-AF65-F5344CB8AC3E}">
        <p14:creationId xmlns:p14="http://schemas.microsoft.com/office/powerpoint/2010/main" val="348838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BC0D-AFD2-4A98-89D5-182AD8C5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root tool: </a:t>
            </a:r>
            <a:r>
              <a:rPr lang="en-US" i="1" dirty="0" err="1">
                <a:solidFill>
                  <a:srgbClr val="FF9A00"/>
                </a:solidFill>
              </a:rPr>
              <a:t>SuperSU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904BB-106E-4DDE-9FCB-6CB62CB3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changes the system files and adds new files to the system partition on the phone.  </a:t>
            </a:r>
          </a:p>
          <a:p>
            <a:r>
              <a:rPr lang="en-GB" dirty="0"/>
              <a:t>It does not have modules built-in, but having root allows you to use other frameworks like </a:t>
            </a:r>
            <a:r>
              <a:rPr lang="en-GB" dirty="0" err="1"/>
              <a:t>Xposed</a:t>
            </a:r>
            <a:r>
              <a:rPr lang="en-GB" dirty="0"/>
              <a:t> to install mods.</a:t>
            </a:r>
          </a:p>
          <a:p>
            <a:r>
              <a:rPr lang="en-GB" dirty="0"/>
              <a:t>It is closed source.</a:t>
            </a:r>
          </a:p>
          <a:p>
            <a:endParaRPr lang="en-US" dirty="0"/>
          </a:p>
        </p:txBody>
      </p:sp>
      <p:pic>
        <p:nvPicPr>
          <p:cNvPr id="4" name="Picture 2" descr="Download SuperSU APK v2.82 (Latest Version) | Root My Device">
            <a:extLst>
              <a:ext uri="{FF2B5EF4-FFF2-40B4-BE49-F238E27FC236}">
                <a16:creationId xmlns:a16="http://schemas.microsoft.com/office/drawing/2014/main" id="{35856693-3ED5-450A-A762-196F7E2C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297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3FE7-E035-4EEE-8271-192FC6E8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of system root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31B4E-A172-48FD-8C3A-437ED6C5E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781925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Google strengthened the security since </a:t>
            </a:r>
            <a:r>
              <a:rPr lang="en-GB" sz="2800" dirty="0"/>
              <a:t>Android 5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add SafetyNet security services</a:t>
            </a:r>
          </a:p>
          <a:p>
            <a:r>
              <a:rPr lang="en-GB" dirty="0"/>
              <a:t>Google SafetyNet that monitors the system</a:t>
            </a:r>
          </a:p>
          <a:p>
            <a:pPr lvl="1"/>
            <a:r>
              <a:rPr lang="en-GB" dirty="0"/>
              <a:t>Help apps against security threats</a:t>
            </a:r>
          </a:p>
          <a:p>
            <a:pPr lvl="2"/>
            <a:r>
              <a:rPr lang="en-GB" dirty="0"/>
              <a:t>including device tampering, bad URLs, potentially harmful apps, and fake users.</a:t>
            </a:r>
          </a:p>
          <a:p>
            <a:pPr lvl="1"/>
            <a:r>
              <a:rPr lang="en-GB" dirty="0"/>
              <a:t>Modify the system partition sends up a red flag to apps that try to detect root. </a:t>
            </a:r>
          </a:p>
          <a:p>
            <a:r>
              <a:rPr lang="en-GB" dirty="0"/>
              <a:t>Impacts of </a:t>
            </a:r>
            <a:r>
              <a:rPr lang="en-GB" dirty="0" err="1"/>
              <a:t>SaftyNet</a:t>
            </a:r>
            <a:r>
              <a:rPr lang="en-GB" dirty="0"/>
              <a:t> when rooting</a:t>
            </a:r>
          </a:p>
          <a:p>
            <a:pPr lvl="1"/>
            <a:r>
              <a:rPr lang="en-GB" dirty="0"/>
              <a:t>Will block certain apps from working if tampering is detected. </a:t>
            </a:r>
          </a:p>
          <a:p>
            <a:pPr lvl="1"/>
            <a:r>
              <a:rPr lang="en-GB" dirty="0"/>
              <a:t>Can’t use Google Pay, banking apps, or Netflix with </a:t>
            </a:r>
            <a:r>
              <a:rPr lang="en-GB" i="1" dirty="0" err="1">
                <a:solidFill>
                  <a:srgbClr val="C00000"/>
                </a:solidFill>
              </a:rPr>
              <a:t>SuperSU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Can’t get any over-the-air (OTA) updates once the system has been modified.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D761F-23C6-469F-9FD8-D1688EA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802" y="3814605"/>
            <a:ext cx="2487639" cy="138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BC142E-89F1-4ED2-8A98-6B9D57D7C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5" y="1880470"/>
            <a:ext cx="650658" cy="1325792"/>
          </a:xfrm>
          <a:prstGeom prst="rect">
            <a:avLst/>
          </a:prstGeom>
        </p:spPr>
      </p:pic>
      <p:pic>
        <p:nvPicPr>
          <p:cNvPr id="1026" name="Picture 2" descr="Butterfly net clipart. Free download. ">
            <a:extLst>
              <a:ext uri="{FF2B5EF4-FFF2-40B4-BE49-F238E27FC236}">
                <a16:creationId xmlns:a16="http://schemas.microsoft.com/office/drawing/2014/main" id="{C0FD5542-5FA7-4F95-A9EE-2D09C5980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520" y="2082121"/>
            <a:ext cx="818642" cy="9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28F1FFB-48ED-48B1-89DA-E3D9020EAAD0}"/>
              </a:ext>
            </a:extLst>
          </p:cNvPr>
          <p:cNvSpPr/>
          <p:nvPr/>
        </p:nvSpPr>
        <p:spPr>
          <a:xfrm>
            <a:off x="9553575" y="2400300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A981636-20FD-44BC-9DE0-E2A5E8BB2BA3}"/>
              </a:ext>
            </a:extLst>
          </p:cNvPr>
          <p:cNvSpPr/>
          <p:nvPr/>
        </p:nvSpPr>
        <p:spPr>
          <a:xfrm>
            <a:off x="10360617" y="3206262"/>
            <a:ext cx="108488" cy="451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F3534-E0F2-4FD2-97A9-512EFA6B52C1}"/>
              </a:ext>
            </a:extLst>
          </p:cNvPr>
          <p:cNvSpPr txBox="1"/>
          <p:nvPr/>
        </p:nvSpPr>
        <p:spPr>
          <a:xfrm>
            <a:off x="9588300" y="1725061"/>
            <a:ext cx="196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/system </a:t>
            </a:r>
            <a:r>
              <a:rPr lang="en-US" dirty="0">
                <a:solidFill>
                  <a:srgbClr val="7030A0"/>
                </a:solidFill>
              </a:rPr>
              <a:t>changed?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749A1-D9EE-42A4-9A8F-78EB125E0672}"/>
              </a:ext>
            </a:extLst>
          </p:cNvPr>
          <p:cNvSpPr txBox="1"/>
          <p:nvPr/>
        </p:nvSpPr>
        <p:spPr>
          <a:xfrm>
            <a:off x="9923636" y="3235412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206BDA-AF0D-4083-968D-BD864CDF5A47}"/>
              </a:ext>
            </a:extLst>
          </p:cNvPr>
          <p:cNvSpPr txBox="1"/>
          <p:nvPr/>
        </p:nvSpPr>
        <p:spPr>
          <a:xfrm>
            <a:off x="10571005" y="199677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DCE019-C04C-408B-9CAE-0C54FAC05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98" y="2140410"/>
            <a:ext cx="805912" cy="80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700A9D-B23F-45C9-938A-9C403665DC0D}"/>
              </a:ext>
            </a:extLst>
          </p:cNvPr>
          <p:cNvSpPr/>
          <p:nvPr/>
        </p:nvSpPr>
        <p:spPr>
          <a:xfrm>
            <a:off x="8390696" y="2417682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ndroid Pay is all about tokenization; Google Wallet takes a backseat | Ars  Technica">
            <a:extLst>
              <a:ext uri="{FF2B5EF4-FFF2-40B4-BE49-F238E27FC236}">
                <a16:creationId xmlns:a16="http://schemas.microsoft.com/office/drawing/2014/main" id="{AE258FE6-7B73-471B-BC9C-53F9F4FE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887" y="2016729"/>
            <a:ext cx="944105" cy="9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3DC9593-705F-4265-A8DF-C0614B281042}"/>
              </a:ext>
            </a:extLst>
          </p:cNvPr>
          <p:cNvSpPr/>
          <p:nvPr/>
        </p:nvSpPr>
        <p:spPr>
          <a:xfrm>
            <a:off x="10709454" y="2373440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System Icon - Yamilk Icon Set - SoftIcons.com">
            <a:extLst>
              <a:ext uri="{FF2B5EF4-FFF2-40B4-BE49-F238E27FC236}">
                <a16:creationId xmlns:a16="http://schemas.microsoft.com/office/drawing/2014/main" id="{EA6C62B0-2A5D-4651-A273-A5F36C7D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27" y="610192"/>
            <a:ext cx="1039665" cy="103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9E2DE037-C933-4D0D-A61B-C28A8068A86A}"/>
              </a:ext>
            </a:extLst>
          </p:cNvPr>
          <p:cNvSpPr/>
          <p:nvPr/>
        </p:nvSpPr>
        <p:spPr>
          <a:xfrm rot="18127986">
            <a:off x="10586981" y="1512826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F3E0-903E-40B7-8BCB-C34431C8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Root method 2: </a:t>
            </a:r>
            <a:r>
              <a:rPr lang="en-US" dirty="0" err="1">
                <a:solidFill>
                  <a:srgbClr val="00AF9E"/>
                </a:solidFill>
              </a:rPr>
              <a:t>Systemless</a:t>
            </a:r>
            <a:r>
              <a:rPr lang="en-US" dirty="0"/>
              <a:t> root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B4392-24E0-4A2E-81F4-D0378C417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2212" cy="4351338"/>
          </a:xfrm>
        </p:spPr>
        <p:txBody>
          <a:bodyPr>
            <a:normAutofit fontScale="92500"/>
          </a:bodyPr>
          <a:lstStyle/>
          <a:p>
            <a:r>
              <a:rPr lang="en-GB" dirty="0" err="1"/>
              <a:t>Systemless</a:t>
            </a:r>
            <a:r>
              <a:rPr lang="en-GB" dirty="0"/>
              <a:t> root doesn’t trigger SafetyNet  </a:t>
            </a:r>
          </a:p>
          <a:p>
            <a:pPr lvl="1"/>
            <a:r>
              <a:rPr lang="en-GB" dirty="0"/>
              <a:t>it doesn't modify the </a:t>
            </a:r>
            <a:r>
              <a:rPr lang="en-GB" sz="2600" dirty="0">
                <a:solidFill>
                  <a:srgbClr val="00AF9E"/>
                </a:solidFill>
                <a:latin typeface="+mj-lt"/>
                <a:ea typeface="+mj-ea"/>
                <a:cs typeface="+mj-cs"/>
              </a:rPr>
              <a:t>system</a:t>
            </a:r>
            <a:r>
              <a:rPr lang="en-GB" dirty="0"/>
              <a:t> partition</a:t>
            </a:r>
          </a:p>
          <a:p>
            <a:pPr lvl="1"/>
            <a:r>
              <a:rPr lang="en-GB" dirty="0"/>
              <a:t>it modifies the </a:t>
            </a:r>
            <a:r>
              <a:rPr lang="en-GB" dirty="0">
                <a:solidFill>
                  <a:srgbClr val="C00000"/>
                </a:solidFill>
              </a:rPr>
              <a:t>boot</a:t>
            </a:r>
            <a:r>
              <a:rPr lang="en-GB" dirty="0"/>
              <a:t> image</a:t>
            </a:r>
          </a:p>
          <a:p>
            <a:r>
              <a:rPr lang="en-GB" dirty="0"/>
              <a:t>The modifications are virtually overlayed (mask) on top of the original files.</a:t>
            </a:r>
          </a:p>
          <a:p>
            <a:pPr lvl="1"/>
            <a:r>
              <a:rPr lang="en-GB" dirty="0"/>
              <a:t>When something requests a system file, the modified version is sent in its place. </a:t>
            </a:r>
          </a:p>
          <a:p>
            <a:pPr lvl="1"/>
            <a:r>
              <a:rPr lang="en-GB" dirty="0"/>
              <a:t>But since all the system files are intact, SafetyNet can be tricked into thinking everything is normal. </a:t>
            </a:r>
          </a:p>
          <a:p>
            <a:pPr lvl="1"/>
            <a:r>
              <a:rPr lang="en-GB" dirty="0"/>
              <a:t>Google Pay, banking apps, or Netflix  can still work on a rooted phone.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CBAD5-BA27-4817-8449-10B3CFE4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030" y="4156731"/>
            <a:ext cx="650658" cy="1325792"/>
          </a:xfrm>
          <a:prstGeom prst="rect">
            <a:avLst/>
          </a:prstGeom>
        </p:spPr>
      </p:pic>
      <p:pic>
        <p:nvPicPr>
          <p:cNvPr id="6" name="Picture 2" descr="Butterfly net clipart. Free download. ">
            <a:extLst>
              <a:ext uri="{FF2B5EF4-FFF2-40B4-BE49-F238E27FC236}">
                <a16:creationId xmlns:a16="http://schemas.microsoft.com/office/drawing/2014/main" id="{CCA93055-3644-4A02-AF7D-60FABCD74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925" y="4358382"/>
            <a:ext cx="818642" cy="9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DFA5BCC-885D-48F0-97EA-EBB90E7862E5}"/>
              </a:ext>
            </a:extLst>
          </p:cNvPr>
          <p:cNvSpPr/>
          <p:nvPr/>
        </p:nvSpPr>
        <p:spPr>
          <a:xfrm>
            <a:off x="8150980" y="4676561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ndroid Pay is all about tokenization; Google Wallet takes a backseat | Ars  Technica">
            <a:extLst>
              <a:ext uri="{FF2B5EF4-FFF2-40B4-BE49-F238E27FC236}">
                <a16:creationId xmlns:a16="http://schemas.microsoft.com/office/drawing/2014/main" id="{C8DF94E4-75D6-435B-A9EA-1CB12F88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695" y="4920672"/>
            <a:ext cx="944105" cy="9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91F626-165B-44D6-9982-75B8F65C3CD7}"/>
              </a:ext>
            </a:extLst>
          </p:cNvPr>
          <p:cNvSpPr/>
          <p:nvPr/>
        </p:nvSpPr>
        <p:spPr>
          <a:xfrm rot="2089768">
            <a:off x="9405825" y="5048601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AF44B3-6320-4486-8B4B-644B75274281}"/>
              </a:ext>
            </a:extLst>
          </p:cNvPr>
          <p:cNvSpPr/>
          <p:nvPr/>
        </p:nvSpPr>
        <p:spPr>
          <a:xfrm rot="7386302">
            <a:off x="9228419" y="3770624"/>
            <a:ext cx="244945" cy="88483"/>
          </a:xfrm>
          <a:prstGeom prst="rightArrow">
            <a:avLst/>
          </a:prstGeom>
          <a:solidFill>
            <a:srgbClr val="FFBC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33539-ADD6-4362-91DD-7C759EE20A20}"/>
              </a:ext>
            </a:extLst>
          </p:cNvPr>
          <p:cNvSpPr/>
          <p:nvPr/>
        </p:nvSpPr>
        <p:spPr>
          <a:xfrm>
            <a:off x="9864671" y="2535345"/>
            <a:ext cx="113088" cy="3447000"/>
          </a:xfrm>
          <a:prstGeom prst="rect">
            <a:avLst/>
          </a:prstGeom>
          <a:solidFill>
            <a:srgbClr val="00A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9874DB-BC04-458E-8099-28E2236ADDCD}"/>
              </a:ext>
            </a:extLst>
          </p:cNvPr>
          <p:cNvSpPr/>
          <p:nvPr/>
        </p:nvSpPr>
        <p:spPr>
          <a:xfrm rot="2089768">
            <a:off x="10076647" y="5348482"/>
            <a:ext cx="244945" cy="88483"/>
          </a:xfrm>
          <a:prstGeom prst="rightArrow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AB16A-C405-4602-B34E-9EA9A8EB4640}"/>
              </a:ext>
            </a:extLst>
          </p:cNvPr>
          <p:cNvSpPr/>
          <p:nvPr/>
        </p:nvSpPr>
        <p:spPr>
          <a:xfrm rot="8515402">
            <a:off x="9989768" y="2897358"/>
            <a:ext cx="244945" cy="88483"/>
          </a:xfrm>
          <a:prstGeom prst="rightArrow">
            <a:avLst/>
          </a:prstGeom>
          <a:solidFill>
            <a:srgbClr val="FFBC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C68CA-2202-4B1E-92DC-A91BD267CE3A}"/>
              </a:ext>
            </a:extLst>
          </p:cNvPr>
          <p:cNvSpPr txBox="1"/>
          <p:nvPr/>
        </p:nvSpPr>
        <p:spPr>
          <a:xfrm>
            <a:off x="8691842" y="1374803"/>
            <a:ext cx="22797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 layer/mask added by a modified boot image</a:t>
            </a:r>
          </a:p>
        </p:txBody>
      </p:sp>
      <p:pic>
        <p:nvPicPr>
          <p:cNvPr id="2050" name="Picture 2" descr="System Icon - Yamilk Icon Set - SoftIcons.com">
            <a:extLst>
              <a:ext uri="{FF2B5EF4-FFF2-40B4-BE49-F238E27FC236}">
                <a16:creationId xmlns:a16="http://schemas.microsoft.com/office/drawing/2014/main" id="{C102C64A-7A74-4DEC-BE25-5AAAE4FF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695" y="2046455"/>
            <a:ext cx="1039665" cy="103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ystem Icon - Yamilk Icon Set - SoftIcons.com">
            <a:extLst>
              <a:ext uri="{FF2B5EF4-FFF2-40B4-BE49-F238E27FC236}">
                <a16:creationId xmlns:a16="http://schemas.microsoft.com/office/drawing/2014/main" id="{531DB3CD-A253-4279-ABA4-5384F0AE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377" y="3483563"/>
            <a:ext cx="1039665" cy="103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606D8F2-9775-409E-A7A7-47B04F2B3AF8}"/>
              </a:ext>
            </a:extLst>
          </p:cNvPr>
          <p:cNvSpPr/>
          <p:nvPr/>
        </p:nvSpPr>
        <p:spPr>
          <a:xfrm rot="20961354">
            <a:off x="9454843" y="4185173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BA7ED54-8C97-421E-9624-778317D5A46D}"/>
              </a:ext>
            </a:extLst>
          </p:cNvPr>
          <p:cNvSpPr/>
          <p:nvPr/>
        </p:nvSpPr>
        <p:spPr>
          <a:xfrm rot="20578059">
            <a:off x="10112240" y="4080724"/>
            <a:ext cx="244945" cy="8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2C029A-B19E-4F37-894B-740DA7918814}"/>
              </a:ext>
            </a:extLst>
          </p:cNvPr>
          <p:cNvSpPr txBox="1"/>
          <p:nvPr/>
        </p:nvSpPr>
        <p:spPr>
          <a:xfrm>
            <a:off x="9590895" y="378739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check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A4AC1-E56D-4B7D-A05C-9BC7BB07BCE1}"/>
              </a:ext>
            </a:extLst>
          </p:cNvPr>
          <p:cNvSpPr txBox="1"/>
          <p:nvPr/>
        </p:nvSpPr>
        <p:spPr>
          <a:xfrm>
            <a:off x="9476295" y="3080255"/>
            <a:ext cx="7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return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DDB517-B9EF-4B65-B597-E5B66C8017FF}"/>
              </a:ext>
            </a:extLst>
          </p:cNvPr>
          <p:cNvCxnSpPr/>
          <p:nvPr/>
        </p:nvCxnSpPr>
        <p:spPr>
          <a:xfrm flipV="1">
            <a:off x="5951349" y="2712203"/>
            <a:ext cx="3835831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8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721251F-4AED-4946-9340-09F017CB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AF9E"/>
                </a:solidFill>
              </a:rPr>
              <a:t>Systemless</a:t>
            </a:r>
            <a:r>
              <a:rPr lang="en-GB" sz="4400" dirty="0"/>
              <a:t> root: </a:t>
            </a:r>
            <a:r>
              <a:rPr lang="en-GB" dirty="0" err="1">
                <a:solidFill>
                  <a:srgbClr val="009688"/>
                </a:solidFill>
              </a:rPr>
              <a:t>Magisk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C9CD01-AD08-4B7F-A7BC-FDD0EE7B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err="1"/>
              <a:t>Systemless</a:t>
            </a:r>
            <a:r>
              <a:rPr lang="en-GB" sz="2800" dirty="0"/>
              <a:t> root is what you need </a:t>
            </a:r>
          </a:p>
          <a:p>
            <a:pPr lvl="1"/>
            <a:r>
              <a:rPr lang="en-GB" dirty="0"/>
              <a:t>Unless you can build Android for your phone </a:t>
            </a:r>
          </a:p>
          <a:p>
            <a:pPr lvl="1"/>
            <a:r>
              <a:rPr lang="en-GB" dirty="0"/>
              <a:t>However, it doesn’t work on devices with locked OEM/bootloaders by default (there are workaround)</a:t>
            </a:r>
          </a:p>
          <a:p>
            <a:r>
              <a:rPr lang="en-GB" dirty="0" err="1">
                <a:solidFill>
                  <a:srgbClr val="009688"/>
                </a:solidFill>
              </a:rPr>
              <a:t>Magisk</a:t>
            </a:r>
            <a:r>
              <a:rPr lang="en-GB" dirty="0"/>
              <a:t> is the best magic mask to alter the system. </a:t>
            </a:r>
          </a:p>
          <a:p>
            <a:pPr lvl="1"/>
            <a:r>
              <a:rPr lang="en-GB" dirty="0"/>
              <a:t>patch </a:t>
            </a:r>
            <a:r>
              <a:rPr lang="en-GB" i="1" dirty="0" err="1">
                <a:solidFill>
                  <a:srgbClr val="C00000"/>
                </a:solidFill>
              </a:rPr>
              <a:t>boot.img</a:t>
            </a:r>
            <a:endParaRPr lang="en-GB" i="1" dirty="0">
              <a:solidFill>
                <a:srgbClr val="C00000"/>
              </a:solidFill>
            </a:endParaRPr>
          </a:p>
          <a:p>
            <a:pPr lvl="1"/>
            <a:r>
              <a:rPr lang="en-GB" dirty="0"/>
              <a:t>Open source</a:t>
            </a:r>
          </a:p>
          <a:p>
            <a:pPr lvl="1"/>
            <a:endParaRPr lang="en-GB" i="1" dirty="0">
              <a:solidFill>
                <a:srgbClr val="C00000"/>
              </a:solidFill>
            </a:endParaRPr>
          </a:p>
          <a:p>
            <a:endParaRPr lang="en-GB" dirty="0"/>
          </a:p>
          <a:p>
            <a:endParaRPr lang="en-US" dirty="0"/>
          </a:p>
        </p:txBody>
      </p:sp>
      <p:pic>
        <p:nvPicPr>
          <p:cNvPr id="10" name="Picture 2" descr="Magisk vs SuperSU">
            <a:extLst>
              <a:ext uri="{FF2B5EF4-FFF2-40B4-BE49-F238E27FC236}">
                <a16:creationId xmlns:a16="http://schemas.microsoft.com/office/drawing/2014/main" id="{50D7D992-DA51-4A24-ADF5-52B90F40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310" y="12323"/>
            <a:ext cx="3878690" cy="14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93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19147</TotalTime>
  <Words>3547</Words>
  <Application>Microsoft Office PowerPoint</Application>
  <PresentationFormat>Widescreen</PresentationFormat>
  <Paragraphs>428</Paragraphs>
  <Slides>54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-apple-system</vt:lpstr>
      <vt:lpstr>Helvetica Neue</vt:lpstr>
      <vt:lpstr>Helvetica Neue Light</vt:lpstr>
      <vt:lpstr>Inter</vt:lpstr>
      <vt:lpstr>proxima-nova</vt:lpstr>
      <vt:lpstr>Arial</vt:lpstr>
      <vt:lpstr>Calibri</vt:lpstr>
      <vt:lpstr>Calibri Light</vt:lpstr>
      <vt:lpstr>Roboto</vt:lpstr>
      <vt:lpstr>Verdana</vt:lpstr>
      <vt:lpstr>Office Theme</vt:lpstr>
      <vt:lpstr>Android Rooting</vt:lpstr>
      <vt:lpstr>Overview</vt:lpstr>
      <vt:lpstr>Rooting concept</vt:lpstr>
      <vt:lpstr>What is Android rooting?</vt:lpstr>
      <vt:lpstr>Root method 1: System root (up to Android 4.3)</vt:lpstr>
      <vt:lpstr>System root tool: SuperSU </vt:lpstr>
      <vt:lpstr>Problem of system root</vt:lpstr>
      <vt:lpstr>Root method 2: Systemless root</vt:lpstr>
      <vt:lpstr>Systemless root: Magisk </vt:lpstr>
      <vt:lpstr>Magisk and Magisk Manager </vt:lpstr>
      <vt:lpstr>ROMs/Android OS images</vt:lpstr>
      <vt:lpstr>What is ROM, stock ROM, custom ROM? </vt:lpstr>
      <vt:lpstr>Custom ROM </vt:lpstr>
      <vt:lpstr>Booting Modes </vt:lpstr>
      <vt:lpstr>Bootloader</vt:lpstr>
      <vt:lpstr>Power on =&gt; secure boot ROM</vt:lpstr>
      <vt:lpstr>Android Bootloader</vt:lpstr>
      <vt:lpstr>Android normal boot (1) </vt:lpstr>
      <vt:lpstr>Android normal boot (2)</vt:lpstr>
      <vt:lpstr>Bootloader operations in details (optional)</vt:lpstr>
      <vt:lpstr>PowerPoint Presentation</vt:lpstr>
      <vt:lpstr>Android boot to recovery model</vt:lpstr>
      <vt:lpstr>Android Debug Bridge (adb)</vt:lpstr>
      <vt:lpstr>Customize Recovery</vt:lpstr>
      <vt:lpstr>What is Team Win Recovery Project (TWRP)?</vt:lpstr>
      <vt:lpstr>Android boot to Fastboot mode </vt:lpstr>
      <vt:lpstr>Odin  (firmware flashing software)</vt:lpstr>
      <vt:lpstr>Steps to root Android</vt:lpstr>
      <vt:lpstr>Four Steps</vt:lpstr>
      <vt:lpstr>What is OEM unlocking?</vt:lpstr>
      <vt:lpstr>Enable OEM unlocking</vt:lpstr>
      <vt:lpstr>Prepare unlock the bootloader</vt:lpstr>
      <vt:lpstr>What is ADB and Fastboot?</vt:lpstr>
      <vt:lpstr>Download Required Software</vt:lpstr>
      <vt:lpstr>Install software</vt:lpstr>
      <vt:lpstr>Connect to device</vt:lpstr>
      <vt:lpstr>Boot the phone into the bootloader/fastboot using command adb reboot bootloader </vt:lpstr>
      <vt:lpstr> Alternative (manual boot to fastboot )</vt:lpstr>
      <vt:lpstr>Unlock the bootloader</vt:lpstr>
      <vt:lpstr>Reboot using fastboot reboot</vt:lpstr>
      <vt:lpstr>PowerPoint Presentation</vt:lpstr>
      <vt:lpstr>Things You Can Do With ADB and Fastboot</vt:lpstr>
      <vt:lpstr>Things You Can Do With ADB and Fastboot</vt:lpstr>
      <vt:lpstr>Downloading Magisk Manager</vt:lpstr>
      <vt:lpstr>Copy boot.img to your phone</vt:lpstr>
      <vt:lpstr>Patch the stock boot.img with Magisk</vt:lpstr>
      <vt:lpstr>Copy magisk_patched.img back to our PC</vt:lpstr>
      <vt:lpstr>Flash patched image to device boot </vt:lpstr>
      <vt:lpstr>Configuring Magisk via Magisk Manager</vt:lpstr>
      <vt:lpstr>Summary</vt:lpstr>
      <vt:lpstr>Steps to root Android</vt:lpstr>
      <vt:lpstr>Basic steps (1) </vt:lpstr>
      <vt:lpstr>Basic steps (2)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2</cp:revision>
  <dcterms:created xsi:type="dcterms:W3CDTF">2021-01-18T02:02:41Z</dcterms:created>
  <dcterms:modified xsi:type="dcterms:W3CDTF">2021-04-29T12:49:06Z</dcterms:modified>
</cp:coreProperties>
</file>